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312" r:id="rId4"/>
    <p:sldId id="311" r:id="rId5"/>
    <p:sldId id="341" r:id="rId6"/>
    <p:sldId id="314" r:id="rId7"/>
    <p:sldId id="258" r:id="rId8"/>
    <p:sldId id="331" r:id="rId9"/>
    <p:sldId id="259" r:id="rId10"/>
    <p:sldId id="281" r:id="rId11"/>
    <p:sldId id="282" r:id="rId12"/>
    <p:sldId id="283" r:id="rId13"/>
    <p:sldId id="284" r:id="rId14"/>
    <p:sldId id="285" r:id="rId15"/>
    <p:sldId id="287" r:id="rId16"/>
    <p:sldId id="288" r:id="rId17"/>
    <p:sldId id="345" r:id="rId18"/>
    <p:sldId id="346" r:id="rId19"/>
    <p:sldId id="347" r:id="rId20"/>
    <p:sldId id="348" r:id="rId21"/>
    <p:sldId id="349" r:id="rId22"/>
    <p:sldId id="351" r:id="rId23"/>
    <p:sldId id="352" r:id="rId24"/>
    <p:sldId id="353" r:id="rId25"/>
    <p:sldId id="316" r:id="rId26"/>
    <p:sldId id="317" r:id="rId27"/>
    <p:sldId id="318" r:id="rId28"/>
    <p:sldId id="319" r:id="rId29"/>
    <p:sldId id="344" r:id="rId30"/>
    <p:sldId id="323" r:id="rId31"/>
    <p:sldId id="324" r:id="rId32"/>
    <p:sldId id="325" r:id="rId33"/>
    <p:sldId id="328" r:id="rId34"/>
    <p:sldId id="326" r:id="rId35"/>
    <p:sldId id="327" r:id="rId36"/>
    <p:sldId id="330" r:id="rId37"/>
    <p:sldId id="333" r:id="rId38"/>
    <p:sldId id="334" r:id="rId39"/>
    <p:sldId id="335" r:id="rId40"/>
    <p:sldId id="336" r:id="rId41"/>
    <p:sldId id="337" r:id="rId42"/>
    <p:sldId id="332" r:id="rId43"/>
    <p:sldId id="340" r:id="rId44"/>
    <p:sldId id="338" r:id="rId45"/>
    <p:sldId id="280" r:id="rId46"/>
  </p:sldIdLst>
  <p:sldSz cx="9144000" cy="6858000" type="screen4x3"/>
  <p:notesSz cx="6858000" cy="9144000"/>
  <p:defaultTextStyle>
    <a:defPPr>
      <a:defRPr lang="zh-CN"/>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Tahoma" panose="020B060403050404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Tahoma" panose="020B060403050404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Tahoma" panose="020B060403050404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Tahoma" panose="020B060403050404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Tahoma" panose="020B060403050404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Tahoma" panose="020B060403050404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Tahoma" panose="020B060403050404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Tahoma" panose="020B060403050404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Tahoma" panose="020B060403050404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howGuides="1">
      <p:cViewPr>
        <p:scale>
          <a:sx n="66" d="100"/>
          <a:sy n="66" d="100"/>
        </p:scale>
        <p:origin x="-636" y="-30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9" Type="http://schemas.openxmlformats.org/officeDocument/2006/relationships/tableStyles" Target="tableStyles.xml"/><Relationship Id="rId48" Type="http://schemas.openxmlformats.org/officeDocument/2006/relationships/viewProps" Target="viewProps.xml"/><Relationship Id="rId47" Type="http://schemas.openxmlformats.org/officeDocument/2006/relationships/presProps" Target="presProps.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spTree>
      <p:nvGrpSpPr>
        <p:cNvPr id="1" name=""/>
        <p:cNvGrpSpPr/>
        <p:nvPr/>
      </p:nvGrpSpPr>
      <p:grpSpPr>
        <a:xfrm>
          <a:off x="0" y="0"/>
          <a:ext cx="0" cy="0"/>
          <a:chOff x="0" y="0"/>
          <a:chExt cx="0" cy="0"/>
        </a:xfrm>
      </p:grpSpPr>
      <p:sp>
        <p:nvSpPr>
          <p:cNvPr id="13" name="直接连接符 12"/>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Tahoma" panose="020B0604030504040204" pitchFamily="34" charset="0"/>
              <a:ea typeface="宋体" panose="02010600030101010101" pitchFamily="2" charset="-122"/>
              <a:cs typeface="+mn-cs"/>
            </a:endParaRPr>
          </a:p>
        </p:txBody>
      </p:sp>
      <p:sp>
        <p:nvSpPr>
          <p:cNvPr id="29" name="标题 28"/>
          <p:cNvSpPr>
            <a:spLocks noGrp="1"/>
          </p:cNvSpPr>
          <p:nvPr>
            <p:ph type="ctrTitle"/>
          </p:nvPr>
        </p:nvSpPr>
        <p:spPr>
          <a:xfrm>
            <a:off x="381000" y="4853411"/>
            <a:ext cx="8458200" cy="1222375"/>
          </a:xfrm>
        </p:spPr>
        <p:txBody>
          <a:bodyPr anchor="t"/>
          <a:lstStyle/>
          <a:p>
            <a:pPr fontAlgn="base"/>
            <a:r>
              <a:rPr lang="zh-CN" altLang="en-US" strike="noStrike" noProof="1" smtClean="0"/>
              <a:t>单击此处编辑母版标题样式</a:t>
            </a:r>
            <a:endParaRPr lang="en-US" strike="noStrike" noProof="1"/>
          </a:p>
        </p:txBody>
      </p:sp>
      <p:sp>
        <p:nvSpPr>
          <p:cNvPr id="9" name="副标题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pPr fontAlgn="base"/>
            <a:r>
              <a:rPr lang="zh-CN" altLang="en-US" strike="noStrike" noProof="1" smtClean="0"/>
              <a:t>单击此处编辑母版副标题样式</a:t>
            </a:r>
            <a:endParaRPr lang="en-US" strike="noStrike" noProof="1"/>
          </a:p>
        </p:txBody>
      </p:sp>
      <p:sp>
        <p:nvSpPr>
          <p:cNvPr id="14" name="日期占位符 15"/>
          <p:cNvSpPr>
            <a:spLocks noGrp="1"/>
          </p:cNvSpPr>
          <p:nvPr>
            <p:ph type="dt" sz="half" idx="2"/>
          </p:nvPr>
        </p:nvSpPr>
        <p:spPr>
          <a:xfrm>
            <a:off x="6477000" y="76200"/>
            <a:ext cx="2514600" cy="288925"/>
          </a:xfrm>
          <a:prstGeom prst="rect">
            <a:avLst/>
          </a:prstGeom>
        </p:spPr>
        <p:txBody>
          <a:bodyPr vert="horz"/>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200" b="0" i="0" u="none" strike="noStrike" kern="1200" cap="none" spc="0" normalizeH="0" baseline="0" noProof="0">
              <a:ln>
                <a:noFill/>
              </a:ln>
              <a:solidFill>
                <a:schemeClr val="accent1">
                  <a:shade val="75000"/>
                </a:schemeClr>
              </a:solidFill>
              <a:effectLst/>
              <a:uLnTx/>
              <a:uFillTx/>
              <a:latin typeface="Tahoma" panose="020B0604030504040204" pitchFamily="34" charset="0"/>
              <a:ea typeface="宋体" panose="02010600030101010101" pitchFamily="2" charset="-122"/>
              <a:cs typeface="+mn-cs"/>
            </a:endParaRPr>
          </a:p>
        </p:txBody>
      </p:sp>
      <p:sp>
        <p:nvSpPr>
          <p:cNvPr id="15" name="页脚占位符 1"/>
          <p:cNvSpPr>
            <a:spLocks noGrp="1"/>
          </p:cNvSpPr>
          <p:nvPr>
            <p:ph type="ftr" sz="quarter" idx="3"/>
          </p:nvPr>
        </p:nvSpPr>
        <p:spPr>
          <a:xfrm>
            <a:off x="3124200" y="76200"/>
            <a:ext cx="3352800" cy="288925"/>
          </a:xfrm>
          <a:prstGeom prst="rect">
            <a:avLst/>
          </a:prstGeom>
        </p:spPr>
        <p:txBody>
          <a:bodyPr vert="horz"/>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zh-CN" altLang="zh-CN" sz="1200" b="0" i="0" u="none" strike="noStrike" kern="1200" cap="none" spc="0" normalizeH="0" baseline="0" noProof="0">
              <a:ln>
                <a:noFill/>
              </a:ln>
              <a:solidFill>
                <a:schemeClr val="accent1">
                  <a:shade val="75000"/>
                </a:schemeClr>
              </a:solidFill>
              <a:effectLst/>
              <a:uLnTx/>
              <a:uFillTx/>
              <a:latin typeface="Tahoma" panose="020B0604030504040204" pitchFamily="34" charset="0"/>
              <a:ea typeface="宋体" panose="02010600030101010101" pitchFamily="2" charset="-122"/>
              <a:cs typeface="+mn-cs"/>
            </a:endParaRPr>
          </a:p>
        </p:txBody>
      </p:sp>
      <p:sp>
        <p:nvSpPr>
          <p:cNvPr id="16" name="灯片编号占位符 14"/>
          <p:cNvSpPr>
            <a:spLocks noGrp="1"/>
          </p:cNvSpPr>
          <p:nvPr>
            <p:ph type="sldNum" sz="quarter" idx="4"/>
          </p:nvPr>
        </p:nvSpPr>
        <p:spPr>
          <a:xfrm>
            <a:off x="8229600" y="6473825"/>
            <a:ext cx="758825" cy="247650"/>
          </a:xfrm>
          <a:prstGeom prst="rect">
            <a:avLst/>
          </a:prstGeom>
        </p:spPr>
        <p:txBody>
          <a:bodyPr vert="horz"/>
          <a:p>
            <a:pPr algn="r" fontAlgn="base"/>
            <a:fld id="{9A0DB2DC-4C9A-4742-B13C-FB6460FD3503}" type="slidenum">
              <a:rPr lang="zh-CN" altLang="zh-CN" strike="noStrike" noProof="1" dirty="0">
                <a:latin typeface="Tahoma" panose="020B0604030504040204" pitchFamily="34" charset="0"/>
                <a:ea typeface="宋体" panose="02010600030101010101" pitchFamily="2" charset="-122"/>
                <a:cs typeface="+mn-cs"/>
              </a:rPr>
            </a:fld>
            <a:endParaRPr lang="zh-CN" altLang="zh-CN" strike="noStrike" noProof="1"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US" strike="noStrike"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200" b="0" i="0" u="none" strike="noStrike" kern="1200" cap="none" spc="0" normalizeH="0" baseline="0" noProof="0">
              <a:ln>
                <a:noFill/>
              </a:ln>
              <a:solidFill>
                <a:schemeClr val="accent1">
                  <a:shade val="75000"/>
                </a:schemeClr>
              </a:solidFill>
              <a:effectLst/>
              <a:uLnTx/>
              <a:uFillTx/>
              <a:latin typeface="Tahoma" panose="020B060403050404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endParaRPr kumimoji="0" lang="zh-CN" altLang="zh-CN" sz="1200" b="0" i="0" u="none" strike="noStrike" kern="1200" cap="none" spc="0" normalizeH="0" baseline="0" noProof="0">
              <a:ln>
                <a:noFill/>
              </a:ln>
              <a:solidFill>
                <a:schemeClr val="accent1">
                  <a:shade val="75000"/>
                </a:schemeClr>
              </a:solidFill>
              <a:effectLst/>
              <a:uLnTx/>
              <a:uFillTx/>
              <a:latin typeface="Tahoma" panose="020B060403050404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fontAlgn="base" hangingPunct="1"/>
            <a:fld id="{9A0DB2DC-4C9A-4742-B13C-FB6460FD3503}" type="slidenum">
              <a:rPr lang="zh-CN" altLang="zh-CN" strike="noStrike" noProof="1" dirty="0">
                <a:latin typeface="Tahoma" panose="020B0604030504040204" pitchFamily="34" charset="0"/>
                <a:ea typeface="宋体" panose="02010600030101010101" pitchFamily="2" charset="-122"/>
                <a:cs typeface="+mn-cs"/>
              </a:rPr>
            </a:fld>
            <a:endParaRPr lang="zh-CN" altLang="zh-CN" strike="noStrike" noProof="1" dirty="0">
              <a:latin typeface="Tahoma" panose="020B060403050404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showMasterSp="0">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858000" y="549276"/>
            <a:ext cx="1828800" cy="5851525"/>
          </a:xfrm>
        </p:spPr>
        <p:txBody>
          <a:bodyPr vert="eaVert"/>
          <a:lstStyle/>
          <a:p>
            <a:pPr fontAlgn="base"/>
            <a:r>
              <a:rPr lang="zh-CN" altLang="en-US" strike="noStrike" noProof="1" smtClean="0"/>
              <a:t>单击此处编辑母版标题样式</a:t>
            </a:r>
            <a:endParaRPr lang="en-US" strike="noStrike" noProof="1"/>
          </a:p>
        </p:txBody>
      </p:sp>
      <p:sp>
        <p:nvSpPr>
          <p:cNvPr id="3" name="竖排文字占位符 2"/>
          <p:cNvSpPr>
            <a:spLocks noGrp="1"/>
          </p:cNvSpPr>
          <p:nvPr>
            <p:ph type="body" orient="vert" idx="1"/>
          </p:nvPr>
        </p:nvSpPr>
        <p:spPr>
          <a:xfrm>
            <a:off x="457200" y="549276"/>
            <a:ext cx="6248400" cy="5851525"/>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US" strike="noStrike" noProof="1"/>
          </a:p>
        </p:txBody>
      </p:sp>
      <p:sp>
        <p:nvSpPr>
          <p:cNvPr id="13" name="日期占位符 3"/>
          <p:cNvSpPr>
            <a:spLocks noGrp="1"/>
          </p:cNvSpPr>
          <p:nvPr>
            <p:ph type="dt" sz="half" idx="2"/>
          </p:nvPr>
        </p:nvSpPr>
        <p:spPr>
          <a:xfrm>
            <a:off x="6477000" y="76200"/>
            <a:ext cx="2514600" cy="288925"/>
          </a:xfrm>
          <a:prstGeom prst="rect">
            <a:avLst/>
          </a:prstGeom>
        </p:spPr>
        <p:txBody>
          <a:bodyPr vert="horz"/>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200" b="0" i="0" u="none" strike="noStrike" kern="1200" cap="none" spc="0" normalizeH="0" baseline="0" noProof="0">
              <a:ln>
                <a:noFill/>
              </a:ln>
              <a:solidFill>
                <a:schemeClr val="accent1">
                  <a:shade val="75000"/>
                </a:schemeClr>
              </a:solidFill>
              <a:effectLst/>
              <a:uLnTx/>
              <a:uFillTx/>
              <a:latin typeface="Tahoma" panose="020B0604030504040204" pitchFamily="34" charset="0"/>
              <a:ea typeface="宋体" panose="02010600030101010101" pitchFamily="2" charset="-122"/>
              <a:cs typeface="+mn-cs"/>
            </a:endParaRPr>
          </a:p>
        </p:txBody>
      </p:sp>
      <p:sp>
        <p:nvSpPr>
          <p:cNvPr id="14" name="页脚占位符 4"/>
          <p:cNvSpPr>
            <a:spLocks noGrp="1"/>
          </p:cNvSpPr>
          <p:nvPr>
            <p:ph type="ftr" sz="quarter" idx="3"/>
          </p:nvPr>
        </p:nvSpPr>
        <p:spPr>
          <a:xfrm>
            <a:off x="3124200" y="76200"/>
            <a:ext cx="3352800" cy="288925"/>
          </a:xfrm>
          <a:prstGeom prst="rect">
            <a:avLst/>
          </a:prstGeom>
        </p:spPr>
        <p:txBody>
          <a:bodyPr vert="horz"/>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zh-CN" altLang="zh-CN" sz="1200" b="0" i="0" u="none" strike="noStrike" kern="1200" cap="none" spc="0" normalizeH="0" baseline="0" noProof="0">
              <a:ln>
                <a:noFill/>
              </a:ln>
              <a:solidFill>
                <a:schemeClr val="accent1">
                  <a:shade val="75000"/>
                </a:schemeClr>
              </a:solidFill>
              <a:effectLst/>
              <a:uLnTx/>
              <a:uFillTx/>
              <a:latin typeface="Tahoma" panose="020B0604030504040204" pitchFamily="34" charset="0"/>
              <a:ea typeface="宋体" panose="02010600030101010101" pitchFamily="2" charset="-122"/>
              <a:cs typeface="+mn-cs"/>
            </a:endParaRPr>
          </a:p>
        </p:txBody>
      </p:sp>
      <p:sp>
        <p:nvSpPr>
          <p:cNvPr id="15" name="灯片编号占位符 5"/>
          <p:cNvSpPr>
            <a:spLocks noGrp="1"/>
          </p:cNvSpPr>
          <p:nvPr>
            <p:ph type="sldNum" sz="quarter" idx="4"/>
          </p:nvPr>
        </p:nvSpPr>
        <p:spPr>
          <a:xfrm>
            <a:off x="8229600" y="6477000"/>
            <a:ext cx="762000" cy="244475"/>
          </a:xfrm>
          <a:prstGeom prst="rect">
            <a:avLst/>
          </a:prstGeom>
        </p:spPr>
        <p:txBody>
          <a:bodyPr vert="horz"/>
          <a:p>
            <a:pPr algn="r" fontAlgn="base"/>
            <a:fld id="{9A0DB2DC-4C9A-4742-B13C-FB6460FD3503}" type="slidenum">
              <a:rPr lang="zh-CN" altLang="zh-CN" strike="noStrike" noProof="1" dirty="0">
                <a:latin typeface="Tahoma" panose="020B0604030504040204" pitchFamily="34" charset="0"/>
                <a:ea typeface="宋体" panose="02010600030101010101" pitchFamily="2" charset="-122"/>
                <a:cs typeface="+mn-cs"/>
              </a:rPr>
            </a:fld>
            <a:endParaRPr lang="zh-CN" altLang="zh-CN" strike="noStrike" noProof="1"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2" name="标题 21"/>
          <p:cNvSpPr>
            <a:spLocks noGrp="1"/>
          </p:cNvSpPr>
          <p:nvPr>
            <p:ph type="title"/>
          </p:nvPr>
        </p:nvSpPr>
        <p:spPr/>
        <p:txBody>
          <a:bodyPr/>
          <a:lstStyle/>
          <a:p>
            <a:pPr fontAlgn="base"/>
            <a:r>
              <a:rPr lang="zh-CN" altLang="en-US" strike="noStrike" noProof="1" smtClean="0"/>
              <a:t>单击此处编辑母版标题样式</a:t>
            </a:r>
            <a:endParaRPr lang="en-US" strike="noStrike" noProof="1"/>
          </a:p>
        </p:txBody>
      </p:sp>
      <p:sp>
        <p:nvSpPr>
          <p:cNvPr id="27" name="内容占位符 26"/>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US" strike="noStrike" noProof="1"/>
          </a:p>
        </p:txBody>
      </p:sp>
      <p:sp>
        <p:nvSpPr>
          <p:cNvPr id="13" name="日期占位符 24"/>
          <p:cNvSpPr>
            <a:spLocks noGrp="1"/>
          </p:cNvSpPr>
          <p:nvPr>
            <p:ph type="dt" sz="half" idx="2"/>
          </p:nvPr>
        </p:nvSpPr>
        <p:spPr>
          <a:xfrm>
            <a:off x="6477000" y="76200"/>
            <a:ext cx="2514600" cy="288925"/>
          </a:xfrm>
          <a:prstGeom prst="rect">
            <a:avLst/>
          </a:prstGeom>
        </p:spPr>
        <p:txBody>
          <a:bodyPr vert="horz"/>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200" b="0" i="0" u="none" strike="noStrike" kern="1200" cap="none" spc="0" normalizeH="0" baseline="0" noProof="0">
              <a:ln>
                <a:noFill/>
              </a:ln>
              <a:solidFill>
                <a:schemeClr val="accent1">
                  <a:shade val="75000"/>
                </a:schemeClr>
              </a:solidFill>
              <a:effectLst/>
              <a:uLnTx/>
              <a:uFillTx/>
              <a:latin typeface="Tahoma" panose="020B0604030504040204" pitchFamily="34" charset="0"/>
              <a:ea typeface="宋体" panose="02010600030101010101" pitchFamily="2" charset="-122"/>
              <a:cs typeface="+mn-cs"/>
            </a:endParaRPr>
          </a:p>
        </p:txBody>
      </p:sp>
      <p:sp>
        <p:nvSpPr>
          <p:cNvPr id="14" name="页脚占位符 18"/>
          <p:cNvSpPr>
            <a:spLocks noGrp="1"/>
          </p:cNvSpPr>
          <p:nvPr>
            <p:ph type="ftr" sz="quarter" idx="3"/>
          </p:nvPr>
        </p:nvSpPr>
        <p:spPr>
          <a:xfrm>
            <a:off x="3581400" y="76200"/>
            <a:ext cx="2895600" cy="288925"/>
          </a:xfrm>
          <a:prstGeom prst="rect">
            <a:avLst/>
          </a:prstGeom>
        </p:spPr>
        <p:txBody>
          <a:bodyPr vert="horz"/>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zh-CN" altLang="zh-CN" sz="1200" b="0" i="0" u="none" strike="noStrike" kern="1200" cap="none" spc="0" normalizeH="0" baseline="0" noProof="0">
              <a:ln>
                <a:noFill/>
              </a:ln>
              <a:solidFill>
                <a:schemeClr val="accent1">
                  <a:shade val="75000"/>
                </a:schemeClr>
              </a:solidFill>
              <a:effectLst/>
              <a:uLnTx/>
              <a:uFillTx/>
              <a:latin typeface="Tahoma" panose="020B0604030504040204" pitchFamily="34" charset="0"/>
              <a:ea typeface="宋体" panose="02010600030101010101" pitchFamily="2" charset="-122"/>
              <a:cs typeface="+mn-cs"/>
            </a:endParaRPr>
          </a:p>
        </p:txBody>
      </p:sp>
      <p:sp>
        <p:nvSpPr>
          <p:cNvPr id="15" name="灯片编号占位符 15"/>
          <p:cNvSpPr>
            <a:spLocks noGrp="1"/>
          </p:cNvSpPr>
          <p:nvPr>
            <p:ph type="sldNum" sz="quarter" idx="4"/>
          </p:nvPr>
        </p:nvSpPr>
        <p:spPr>
          <a:xfrm>
            <a:off x="8229600" y="6473825"/>
            <a:ext cx="758825" cy="247650"/>
          </a:xfrm>
          <a:prstGeom prst="rect">
            <a:avLst/>
          </a:prstGeom>
        </p:spPr>
        <p:txBody>
          <a:bodyPr vert="horz"/>
          <a:p>
            <a:pPr algn="r" fontAlgn="base"/>
            <a:fld id="{9A0DB2DC-4C9A-4742-B13C-FB6460FD3503}" type="slidenum">
              <a:rPr lang="zh-CN" altLang="zh-CN" strike="noStrike" noProof="1" dirty="0">
                <a:latin typeface="Tahoma" panose="020B0604030504040204" pitchFamily="34" charset="0"/>
                <a:ea typeface="宋体" panose="02010600030101010101" pitchFamily="2" charset="-122"/>
                <a:cs typeface="+mn-cs"/>
              </a:rPr>
            </a:fld>
            <a:endParaRPr lang="zh-CN" altLang="zh-CN" strike="noStrike" noProof="1"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节标题">
    <p:spTree>
      <p:nvGrpSpPr>
        <p:cNvPr id="1" name=""/>
        <p:cNvGrpSpPr/>
        <p:nvPr/>
      </p:nvGrpSpPr>
      <p:grpSpPr>
        <a:xfrm>
          <a:off x="0" y="0"/>
          <a:ext cx="0" cy="0"/>
          <a:chOff x="0" y="0"/>
          <a:chExt cx="0" cy="0"/>
        </a:xfrm>
      </p:grpSpPr>
      <p:sp>
        <p:nvSpPr>
          <p:cNvPr id="13" name="直接连接符 12"/>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Tahoma" panose="020B0604030504040204" pitchFamily="34" charset="0"/>
              <a:ea typeface="宋体" panose="02010600030101010101" pitchFamily="2" charset="-122"/>
              <a:cs typeface="+mn-cs"/>
            </a:endParaRPr>
          </a:p>
        </p:txBody>
      </p:sp>
      <p:sp>
        <p:nvSpPr>
          <p:cNvPr id="6" name="文本占位符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fontAlgn="base"/>
            <a:r>
              <a:rPr lang="zh-CN" altLang="en-US" strike="noStrike" noProof="1" smtClean="0"/>
              <a:t>单击此处编辑母版文本样式</a:t>
            </a:r>
            <a:endParaRPr lang="zh-CN" altLang="en-US" strike="noStrike" noProof="1" smtClean="0"/>
          </a:p>
        </p:txBody>
      </p:sp>
      <p:sp>
        <p:nvSpPr>
          <p:cNvPr id="8" name="标题 7"/>
          <p:cNvSpPr>
            <a:spLocks noGrp="1"/>
          </p:cNvSpPr>
          <p:nvPr>
            <p:ph type="title"/>
          </p:nvPr>
        </p:nvSpPr>
        <p:spPr>
          <a:xfrm>
            <a:off x="180475" y="2947085"/>
            <a:ext cx="8686800" cy="1184825"/>
          </a:xfrm>
        </p:spPr>
        <p:txBody>
          <a:bodyPr rtlCol="0" anchor="t"/>
          <a:lstStyle>
            <a:lvl1pPr algn="r">
              <a:defRPr/>
            </a:lvl1pPr>
          </a:lstStyle>
          <a:p>
            <a:pPr fontAlgn="base"/>
            <a:r>
              <a:rPr lang="zh-CN" altLang="en-US" strike="noStrike" noProof="1" smtClean="0"/>
              <a:t>单击此处编辑母版标题样式</a:t>
            </a:r>
            <a:endParaRPr lang="en-US" strike="noStrike" noProof="1"/>
          </a:p>
        </p:txBody>
      </p:sp>
      <p:sp>
        <p:nvSpPr>
          <p:cNvPr id="14" name="日期占位符 18"/>
          <p:cNvSpPr>
            <a:spLocks noGrp="1"/>
          </p:cNvSpPr>
          <p:nvPr>
            <p:ph type="dt" sz="half" idx="2"/>
          </p:nvPr>
        </p:nvSpPr>
        <p:spPr>
          <a:xfrm>
            <a:off x="6477000" y="76200"/>
            <a:ext cx="2514600" cy="288925"/>
          </a:xfrm>
          <a:prstGeom prst="rect">
            <a:avLst/>
          </a:prstGeom>
        </p:spPr>
        <p:txBody>
          <a:bodyPr vert="horz"/>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200" b="0" i="0" u="none" strike="noStrike" kern="1200" cap="none" spc="0" normalizeH="0" baseline="0" noProof="0">
              <a:ln>
                <a:noFill/>
              </a:ln>
              <a:solidFill>
                <a:schemeClr val="accent1">
                  <a:shade val="75000"/>
                </a:schemeClr>
              </a:solidFill>
              <a:effectLst/>
              <a:uLnTx/>
              <a:uFillTx/>
              <a:latin typeface="Tahoma" panose="020B0604030504040204" pitchFamily="34" charset="0"/>
              <a:ea typeface="宋体" panose="02010600030101010101" pitchFamily="2" charset="-122"/>
              <a:cs typeface="+mn-cs"/>
            </a:endParaRPr>
          </a:p>
        </p:txBody>
      </p:sp>
      <p:sp>
        <p:nvSpPr>
          <p:cNvPr id="15" name="页脚占位符 10"/>
          <p:cNvSpPr>
            <a:spLocks noGrp="1"/>
          </p:cNvSpPr>
          <p:nvPr>
            <p:ph type="ftr" sz="quarter" idx="3"/>
          </p:nvPr>
        </p:nvSpPr>
        <p:spPr>
          <a:xfrm>
            <a:off x="3124200" y="76200"/>
            <a:ext cx="3352800" cy="288925"/>
          </a:xfrm>
          <a:prstGeom prst="rect">
            <a:avLst/>
          </a:prstGeom>
        </p:spPr>
        <p:txBody>
          <a:bodyPr vert="horz"/>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zh-CN" altLang="zh-CN" sz="1200" b="0" i="0" u="none" strike="noStrike" kern="1200" cap="none" spc="0" normalizeH="0" baseline="0" noProof="0">
              <a:ln>
                <a:noFill/>
              </a:ln>
              <a:solidFill>
                <a:schemeClr val="accent1">
                  <a:shade val="75000"/>
                </a:schemeClr>
              </a:solidFill>
              <a:effectLst/>
              <a:uLnTx/>
              <a:uFillTx/>
              <a:latin typeface="Tahoma" panose="020B0604030504040204" pitchFamily="34" charset="0"/>
              <a:ea typeface="宋体" panose="02010600030101010101" pitchFamily="2" charset="-122"/>
              <a:cs typeface="+mn-cs"/>
            </a:endParaRPr>
          </a:p>
        </p:txBody>
      </p:sp>
      <p:sp>
        <p:nvSpPr>
          <p:cNvPr id="16" name="灯片编号占位符 15"/>
          <p:cNvSpPr>
            <a:spLocks noGrp="1"/>
          </p:cNvSpPr>
          <p:nvPr>
            <p:ph type="sldNum" sz="quarter" idx="4"/>
          </p:nvPr>
        </p:nvSpPr>
        <p:spPr>
          <a:xfrm>
            <a:off x="8229600" y="6477000"/>
            <a:ext cx="762000" cy="244475"/>
          </a:xfrm>
          <a:prstGeom prst="rect">
            <a:avLst/>
          </a:prstGeom>
        </p:spPr>
        <p:txBody>
          <a:bodyPr vert="horz"/>
          <a:p>
            <a:pPr algn="r" fontAlgn="base"/>
            <a:fld id="{9A0DB2DC-4C9A-4742-B13C-FB6460FD3503}" type="slidenum">
              <a:rPr lang="zh-CN" altLang="zh-CN" strike="noStrike" noProof="1" dirty="0">
                <a:latin typeface="Tahoma" panose="020B0604030504040204" pitchFamily="34" charset="0"/>
                <a:ea typeface="宋体" panose="02010600030101010101" pitchFamily="2" charset="-122"/>
                <a:cs typeface="+mn-cs"/>
              </a:rPr>
            </a:fld>
            <a:endParaRPr lang="zh-CN" altLang="zh-CN" strike="noStrike" noProof="1"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0" name="标题 19"/>
          <p:cNvSpPr>
            <a:spLocks noGrp="1"/>
          </p:cNvSpPr>
          <p:nvPr>
            <p:ph type="title"/>
          </p:nvPr>
        </p:nvSpPr>
        <p:spPr>
          <a:xfrm>
            <a:off x="301752" y="457200"/>
            <a:ext cx="8686800" cy="841248"/>
          </a:xfrm>
        </p:spPr>
        <p:txBody>
          <a:bodyPr/>
          <a:lstStyle/>
          <a:p>
            <a:pPr fontAlgn="base"/>
            <a:r>
              <a:rPr lang="zh-CN" altLang="en-US" strike="noStrike" noProof="1" smtClean="0"/>
              <a:t>单击此处编辑母版标题样式</a:t>
            </a:r>
            <a:endParaRPr lang="en-US" strike="noStrike" noProof="1"/>
          </a:p>
        </p:txBody>
      </p:sp>
      <p:sp>
        <p:nvSpPr>
          <p:cNvPr id="14" name="内容占位符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US" strike="noStrike" noProof="1"/>
          </a:p>
        </p:txBody>
      </p:sp>
      <p:sp>
        <p:nvSpPr>
          <p:cNvPr id="13" name="内容占位符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US" strike="noStrike" noProof="1"/>
          </a:p>
        </p:txBody>
      </p:sp>
      <p:sp>
        <p:nvSpPr>
          <p:cNvPr id="2" name="日期占位符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200" b="0" i="0" u="none" strike="noStrike" kern="1200" cap="none" spc="0" normalizeH="0" baseline="0" noProof="0">
              <a:ln>
                <a:noFill/>
              </a:ln>
              <a:solidFill>
                <a:schemeClr val="accent1">
                  <a:shade val="75000"/>
                </a:schemeClr>
              </a:solidFill>
              <a:effectLst/>
              <a:uLnTx/>
              <a:uFillTx/>
              <a:latin typeface="Tahoma" panose="020B0604030504040204" pitchFamily="34" charset="0"/>
              <a:ea typeface="宋体" panose="02010600030101010101" pitchFamily="2" charset="-122"/>
              <a:cs typeface="+mn-cs"/>
            </a:endParaRPr>
          </a:p>
        </p:txBody>
      </p:sp>
      <p:sp>
        <p:nvSpPr>
          <p:cNvPr id="3" name="页脚占位符 2"/>
          <p:cNvSpPr>
            <a:spLocks noGrp="1"/>
          </p:cNvSpPr>
          <p:nvPr>
            <p:ph type="ftr" sz="quarter" idx="11"/>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endParaRPr kumimoji="0" lang="zh-CN" altLang="zh-CN" sz="1200" b="0" i="0" u="none" strike="noStrike" kern="1200" cap="none" spc="0" normalizeH="0" baseline="0" noProof="0">
              <a:ln>
                <a:noFill/>
              </a:ln>
              <a:solidFill>
                <a:schemeClr val="accent1">
                  <a:shade val="75000"/>
                </a:schemeClr>
              </a:solidFill>
              <a:effectLst/>
              <a:uLnTx/>
              <a:uFillTx/>
              <a:latin typeface="Tahoma" panose="020B0604030504040204" pitchFamily="34" charset="0"/>
              <a:ea typeface="宋体" panose="02010600030101010101" pitchFamily="2" charset="-122"/>
              <a:cs typeface="+mn-cs"/>
            </a:endParaRPr>
          </a:p>
        </p:txBody>
      </p:sp>
      <p:sp>
        <p:nvSpPr>
          <p:cNvPr id="4" name="灯片编号占位符 3"/>
          <p:cNvSpPr>
            <a:spLocks noGrp="1"/>
          </p:cNvSpPr>
          <p:nvPr>
            <p:ph type="sldNum" sz="quarter" idx="12"/>
          </p:nvPr>
        </p:nvSpPr>
        <p:spPr/>
        <p:txBody>
          <a:bodyPr/>
          <a:p>
            <a:pPr lvl="0" eaLnBrk="1" fontAlgn="base" hangingPunct="1"/>
            <a:fld id="{9A0DB2DC-4C9A-4742-B13C-FB6460FD3503}" type="slidenum">
              <a:rPr lang="zh-CN" altLang="zh-CN" strike="noStrike" noProof="1" dirty="0">
                <a:latin typeface="Tahoma" panose="020B0604030504040204" pitchFamily="34" charset="0"/>
                <a:ea typeface="宋体" panose="02010600030101010101" pitchFamily="2" charset="-122"/>
                <a:cs typeface="+mn-cs"/>
              </a:rPr>
            </a:fld>
            <a:endParaRPr lang="zh-CN" altLang="zh-CN" strike="noStrike" noProof="1" dirty="0">
              <a:latin typeface="Tahoma" panose="020B060403050404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showMasterSp="0">
  <p:cSld name="比较">
    <p:spTree>
      <p:nvGrpSpPr>
        <p:cNvPr id="1" name=""/>
        <p:cNvGrpSpPr/>
        <p:nvPr/>
      </p:nvGrpSpPr>
      <p:grpSpPr>
        <a:xfrm>
          <a:off x="0" y="0"/>
          <a:ext cx="0" cy="0"/>
          <a:chOff x="0" y="0"/>
          <a:chExt cx="0" cy="0"/>
        </a:xfrm>
      </p:grpSpPr>
      <p:sp>
        <p:nvSpPr>
          <p:cNvPr id="2" name="直接连接符 12"/>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Tahoma" panose="020B0604030504040204" pitchFamily="34" charset="0"/>
              <a:ea typeface="宋体" panose="02010600030101010101" pitchFamily="2" charset="-122"/>
              <a:cs typeface="+mn-cs"/>
            </a:endParaRPr>
          </a:p>
        </p:txBody>
      </p:sp>
      <p:sp>
        <p:nvSpPr>
          <p:cNvPr id="29" name="标题 28"/>
          <p:cNvSpPr>
            <a:spLocks noGrp="1"/>
          </p:cNvSpPr>
          <p:nvPr>
            <p:ph type="title"/>
          </p:nvPr>
        </p:nvSpPr>
        <p:spPr>
          <a:xfrm>
            <a:off x="304800" y="5410200"/>
            <a:ext cx="8610600" cy="882650"/>
          </a:xfrm>
        </p:spPr>
        <p:txBody>
          <a:bodyPr/>
          <a:lstStyle>
            <a:lvl1pPr>
              <a:defRPr/>
            </a:lvl1pPr>
          </a:lstStyle>
          <a:p>
            <a:pPr fontAlgn="base"/>
            <a:r>
              <a:rPr lang="zh-CN" altLang="en-US" strike="noStrike" noProof="1" smtClean="0"/>
              <a:t>单击此处编辑母版标题样式</a:t>
            </a:r>
            <a:endParaRPr lang="en-US" strike="noStrike" noProof="1"/>
          </a:p>
        </p:txBody>
      </p:sp>
      <p:sp>
        <p:nvSpPr>
          <p:cNvPr id="13" name="文本占位符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fontAlgn="base"/>
            <a:r>
              <a:rPr lang="zh-CN" altLang="en-US" strike="noStrike" noProof="1" smtClean="0"/>
              <a:t>单击此处编辑母版文本样式</a:t>
            </a:r>
            <a:endParaRPr lang="zh-CN" altLang="en-US" strike="noStrike" noProof="1" smtClean="0"/>
          </a:p>
        </p:txBody>
      </p:sp>
      <p:sp>
        <p:nvSpPr>
          <p:cNvPr id="25" name="文本占位符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US" strike="noStrike" noProof="1"/>
          </a:p>
        </p:txBody>
      </p:sp>
      <p:sp>
        <p:nvSpPr>
          <p:cNvPr id="28" name="内容占位符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US" strike="noStrike" noProof="1"/>
          </a:p>
        </p:txBody>
      </p:sp>
      <p:sp>
        <p:nvSpPr>
          <p:cNvPr id="14" name="日期占位符 9"/>
          <p:cNvSpPr>
            <a:spLocks noGrp="1"/>
          </p:cNvSpPr>
          <p:nvPr>
            <p:ph type="dt" sz="half" idx="12"/>
          </p:nvPr>
        </p:nvSpPr>
        <p:spPr>
          <a:xfrm>
            <a:off x="6477000" y="76200"/>
            <a:ext cx="2514600" cy="288925"/>
          </a:xfrm>
          <a:prstGeom prst="rect">
            <a:avLst/>
          </a:prstGeom>
        </p:spPr>
        <p:txBody>
          <a:bodyPr vert="horz"/>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200" b="0" i="0" u="none" strike="noStrike" kern="1200" cap="none" spc="0" normalizeH="0" baseline="0" noProof="0">
              <a:ln>
                <a:noFill/>
              </a:ln>
              <a:solidFill>
                <a:schemeClr val="accent1">
                  <a:shade val="75000"/>
                </a:schemeClr>
              </a:solidFill>
              <a:effectLst/>
              <a:uLnTx/>
              <a:uFillTx/>
              <a:latin typeface="Tahoma" panose="020B0604030504040204" pitchFamily="34" charset="0"/>
              <a:ea typeface="宋体" panose="02010600030101010101" pitchFamily="2" charset="-122"/>
              <a:cs typeface="+mn-cs"/>
            </a:endParaRPr>
          </a:p>
        </p:txBody>
      </p:sp>
      <p:sp>
        <p:nvSpPr>
          <p:cNvPr id="15" name="页脚占位符 5"/>
          <p:cNvSpPr>
            <a:spLocks noGrp="1"/>
          </p:cNvSpPr>
          <p:nvPr>
            <p:ph type="ftr" sz="quarter" idx="13"/>
          </p:nvPr>
        </p:nvSpPr>
        <p:spPr>
          <a:xfrm>
            <a:off x="3124200" y="76200"/>
            <a:ext cx="3352800" cy="288925"/>
          </a:xfrm>
          <a:prstGeom prst="rect">
            <a:avLst/>
          </a:prstGeom>
        </p:spPr>
        <p:txBody>
          <a:bodyPr vert="horz"/>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zh-CN" altLang="zh-CN" sz="1200" b="0" i="0" u="none" strike="noStrike" kern="1200" cap="none" spc="0" normalizeH="0" baseline="0" noProof="0">
              <a:ln>
                <a:noFill/>
              </a:ln>
              <a:solidFill>
                <a:schemeClr val="accent1">
                  <a:shade val="75000"/>
                </a:schemeClr>
              </a:solidFill>
              <a:effectLst/>
              <a:uLnTx/>
              <a:uFillTx/>
              <a:latin typeface="Tahoma" panose="020B0604030504040204" pitchFamily="34" charset="0"/>
              <a:ea typeface="宋体" panose="02010600030101010101" pitchFamily="2" charset="-122"/>
              <a:cs typeface="+mn-cs"/>
            </a:endParaRPr>
          </a:p>
        </p:txBody>
      </p:sp>
      <p:sp>
        <p:nvSpPr>
          <p:cNvPr id="16" name="灯片编号占位符 6"/>
          <p:cNvSpPr>
            <a:spLocks noGrp="1"/>
          </p:cNvSpPr>
          <p:nvPr>
            <p:ph type="sldNum" sz="quarter" idx="14"/>
          </p:nvPr>
        </p:nvSpPr>
        <p:spPr>
          <a:xfrm>
            <a:off x="8229600" y="6477000"/>
            <a:ext cx="762000" cy="247650"/>
          </a:xfrm>
          <a:prstGeom prst="rect">
            <a:avLst/>
          </a:prstGeom>
        </p:spPr>
        <p:txBody>
          <a:bodyPr vert="horz"/>
          <a:p>
            <a:pPr algn="r" fontAlgn="base"/>
            <a:fld id="{9A0DB2DC-4C9A-4742-B13C-FB6460FD3503}" type="slidenum">
              <a:rPr lang="zh-CN" altLang="zh-CN" strike="noStrike" noProof="1" dirty="0">
                <a:latin typeface="Tahoma" panose="020B0604030504040204" pitchFamily="34" charset="0"/>
                <a:ea typeface="宋体" panose="02010600030101010101" pitchFamily="2" charset="-122"/>
                <a:cs typeface="+mn-cs"/>
              </a:rPr>
            </a:fld>
            <a:endParaRPr lang="zh-CN" altLang="zh-CN" strike="noStrike" noProof="1"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30" name="标题 29"/>
          <p:cNvSpPr>
            <a:spLocks noGrp="1"/>
          </p:cNvSpPr>
          <p:nvPr>
            <p:ph type="title"/>
          </p:nvPr>
        </p:nvSpPr>
        <p:spPr>
          <a:xfrm>
            <a:off x="301752" y="457200"/>
            <a:ext cx="8686800" cy="841248"/>
          </a:xfrm>
        </p:spPr>
        <p:txBody>
          <a:bodyPr/>
          <a:lstStyle/>
          <a:p>
            <a:pPr fontAlgn="base"/>
            <a:r>
              <a:rPr lang="zh-CN" altLang="en-US" strike="noStrike" noProof="1" smtClean="0"/>
              <a:t>单击此处编辑母版标题样式</a:t>
            </a:r>
            <a:endParaRPr lang="en-US" strike="noStrike" noProof="1"/>
          </a:p>
        </p:txBody>
      </p:sp>
      <p:sp>
        <p:nvSpPr>
          <p:cNvPr id="2" name="日期占位符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200" b="0" i="0" u="none" strike="noStrike" kern="1200" cap="none" spc="0" normalizeH="0" baseline="0" noProof="0">
              <a:ln>
                <a:noFill/>
              </a:ln>
              <a:solidFill>
                <a:schemeClr val="accent1">
                  <a:shade val="75000"/>
                </a:schemeClr>
              </a:solidFill>
              <a:effectLst/>
              <a:uLnTx/>
              <a:uFillTx/>
              <a:latin typeface="Tahoma" panose="020B0604030504040204" pitchFamily="34" charset="0"/>
              <a:ea typeface="宋体" panose="02010600030101010101" pitchFamily="2" charset="-122"/>
              <a:cs typeface="+mn-cs"/>
            </a:endParaRPr>
          </a:p>
        </p:txBody>
      </p:sp>
      <p:sp>
        <p:nvSpPr>
          <p:cNvPr id="3" name="页脚占位符 2"/>
          <p:cNvSpPr>
            <a:spLocks noGrp="1"/>
          </p:cNvSpPr>
          <p:nvPr>
            <p:ph type="ftr" sz="quarter" idx="11"/>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endParaRPr kumimoji="0" lang="zh-CN" altLang="zh-CN" sz="1200" b="0" i="0" u="none" strike="noStrike" kern="1200" cap="none" spc="0" normalizeH="0" baseline="0" noProof="0">
              <a:ln>
                <a:noFill/>
              </a:ln>
              <a:solidFill>
                <a:schemeClr val="accent1">
                  <a:shade val="75000"/>
                </a:schemeClr>
              </a:solidFill>
              <a:effectLst/>
              <a:uLnTx/>
              <a:uFillTx/>
              <a:latin typeface="Tahoma" panose="020B0604030504040204" pitchFamily="34" charset="0"/>
              <a:ea typeface="宋体" panose="02010600030101010101" pitchFamily="2" charset="-122"/>
              <a:cs typeface="+mn-cs"/>
            </a:endParaRPr>
          </a:p>
        </p:txBody>
      </p:sp>
      <p:sp>
        <p:nvSpPr>
          <p:cNvPr id="4" name="灯片编号占位符 3"/>
          <p:cNvSpPr>
            <a:spLocks noGrp="1"/>
          </p:cNvSpPr>
          <p:nvPr>
            <p:ph type="sldNum" sz="quarter" idx="12"/>
          </p:nvPr>
        </p:nvSpPr>
        <p:spPr/>
        <p:txBody>
          <a:bodyPr/>
          <a:p>
            <a:pPr lvl="0" eaLnBrk="1" fontAlgn="base" hangingPunct="1"/>
            <a:fld id="{9A0DB2DC-4C9A-4742-B13C-FB6460FD3503}" type="slidenum">
              <a:rPr lang="zh-CN" altLang="zh-CN" strike="noStrike" noProof="1" dirty="0">
                <a:latin typeface="Tahoma" panose="020B0604030504040204" pitchFamily="34" charset="0"/>
                <a:ea typeface="宋体" panose="02010600030101010101" pitchFamily="2" charset="-122"/>
                <a:cs typeface="+mn-cs"/>
              </a:rPr>
            </a:fld>
            <a:endParaRPr lang="zh-CN" altLang="zh-CN" strike="noStrike" noProof="1" dirty="0">
              <a:latin typeface="Tahoma" panose="020B060403050404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空白">
    <p:spTree>
      <p:nvGrpSpPr>
        <p:cNvPr id="1" name=""/>
        <p:cNvGrpSpPr/>
        <p:nvPr/>
      </p:nvGrpSpPr>
      <p:grpSpPr>
        <a:xfrm>
          <a:off x="0" y="0"/>
          <a:ext cx="0" cy="0"/>
          <a:chOff x="0" y="0"/>
          <a:chExt cx="0" cy="0"/>
        </a:xfrm>
      </p:grpSpPr>
      <p:sp>
        <p:nvSpPr>
          <p:cNvPr id="13" name="日期占位符 2"/>
          <p:cNvSpPr>
            <a:spLocks noGrp="1"/>
          </p:cNvSpPr>
          <p:nvPr>
            <p:ph type="dt" sz="half" idx="2"/>
          </p:nvPr>
        </p:nvSpPr>
        <p:spPr>
          <a:xfrm>
            <a:off x="6477000" y="76200"/>
            <a:ext cx="2514600" cy="288925"/>
          </a:xfrm>
          <a:prstGeom prst="rect">
            <a:avLst/>
          </a:prstGeom>
        </p:spPr>
        <p:txBody>
          <a:bodyPr vert="horz"/>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200" b="0" i="0" u="none" strike="noStrike" kern="1200" cap="none" spc="0" normalizeH="0" baseline="0" noProof="0">
              <a:ln>
                <a:noFill/>
              </a:ln>
              <a:solidFill>
                <a:schemeClr val="accent1">
                  <a:shade val="75000"/>
                </a:schemeClr>
              </a:solidFill>
              <a:effectLst/>
              <a:uLnTx/>
              <a:uFillTx/>
              <a:latin typeface="Tahoma" panose="020B0604030504040204" pitchFamily="34" charset="0"/>
              <a:ea typeface="宋体" panose="02010600030101010101" pitchFamily="2" charset="-122"/>
              <a:cs typeface="+mn-cs"/>
            </a:endParaRPr>
          </a:p>
        </p:txBody>
      </p:sp>
      <p:sp>
        <p:nvSpPr>
          <p:cNvPr id="14" name="页脚占位符 23"/>
          <p:cNvSpPr>
            <a:spLocks noGrp="1"/>
          </p:cNvSpPr>
          <p:nvPr>
            <p:ph type="ftr" sz="quarter" idx="3"/>
          </p:nvPr>
        </p:nvSpPr>
        <p:spPr>
          <a:xfrm>
            <a:off x="3124200" y="76200"/>
            <a:ext cx="3352800" cy="288925"/>
          </a:xfrm>
          <a:prstGeom prst="rect">
            <a:avLst/>
          </a:prstGeom>
        </p:spPr>
        <p:txBody>
          <a:bodyPr vert="horz"/>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zh-CN" altLang="zh-CN" sz="1200" b="0" i="0" u="none" strike="noStrike" kern="1200" cap="none" spc="0" normalizeH="0" baseline="0" noProof="0">
              <a:ln>
                <a:noFill/>
              </a:ln>
              <a:solidFill>
                <a:schemeClr val="accent1">
                  <a:shade val="75000"/>
                </a:schemeClr>
              </a:solidFill>
              <a:effectLst/>
              <a:uLnTx/>
              <a:uFillTx/>
              <a:latin typeface="Tahoma" panose="020B0604030504040204" pitchFamily="34" charset="0"/>
              <a:ea typeface="宋体" panose="02010600030101010101" pitchFamily="2" charset="-122"/>
              <a:cs typeface="+mn-cs"/>
            </a:endParaRPr>
          </a:p>
        </p:txBody>
      </p:sp>
      <p:sp>
        <p:nvSpPr>
          <p:cNvPr id="15" name="灯片编号占位符 6"/>
          <p:cNvSpPr>
            <a:spLocks noGrp="1"/>
          </p:cNvSpPr>
          <p:nvPr>
            <p:ph type="sldNum" sz="quarter" idx="4"/>
          </p:nvPr>
        </p:nvSpPr>
        <p:spPr>
          <a:xfrm>
            <a:off x="8229600" y="6477000"/>
            <a:ext cx="762000" cy="244475"/>
          </a:xfrm>
          <a:prstGeom prst="rect">
            <a:avLst/>
          </a:prstGeom>
        </p:spPr>
        <p:txBody>
          <a:bodyPr vert="horz"/>
          <a:p>
            <a:pPr algn="r" fontAlgn="base"/>
            <a:fld id="{9A0DB2DC-4C9A-4742-B13C-FB6460FD3503}" type="slidenum">
              <a:rPr lang="zh-CN" altLang="zh-CN" strike="noStrike" noProof="1" dirty="0">
                <a:latin typeface="Tahoma" panose="020B0604030504040204" pitchFamily="34" charset="0"/>
                <a:ea typeface="宋体" panose="02010600030101010101" pitchFamily="2" charset="-122"/>
                <a:cs typeface="+mn-cs"/>
              </a:rPr>
            </a:fld>
            <a:endParaRPr lang="zh-CN" altLang="zh-CN" strike="noStrike" noProof="1"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showMasterSp="0">
  <p:cSld name="内容与标题">
    <p:spTree>
      <p:nvGrpSpPr>
        <p:cNvPr id="1" name=""/>
        <p:cNvGrpSpPr/>
        <p:nvPr/>
      </p:nvGrpSpPr>
      <p:grpSpPr>
        <a:xfrm>
          <a:off x="0" y="0"/>
          <a:ext cx="0" cy="0"/>
          <a:chOff x="0" y="0"/>
          <a:chExt cx="0" cy="0"/>
        </a:xfrm>
      </p:grpSpPr>
      <p:sp>
        <p:nvSpPr>
          <p:cNvPr id="13" name="直接连接符 12"/>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Tahoma" panose="020B0604030504040204" pitchFamily="34" charset="0"/>
              <a:ea typeface="宋体" panose="02010600030101010101" pitchFamily="2" charset="-122"/>
              <a:cs typeface="+mn-cs"/>
            </a:endParaRPr>
          </a:p>
        </p:txBody>
      </p:sp>
      <p:sp>
        <p:nvSpPr>
          <p:cNvPr id="12" name="标题 11"/>
          <p:cNvSpPr>
            <a:spLocks noGrp="1"/>
          </p:cNvSpPr>
          <p:nvPr>
            <p:ph type="title"/>
          </p:nvPr>
        </p:nvSpPr>
        <p:spPr>
          <a:xfrm>
            <a:off x="457200" y="5486400"/>
            <a:ext cx="8458200" cy="520700"/>
          </a:xfrm>
        </p:spPr>
        <p:txBody>
          <a:bodyPr/>
          <a:lstStyle>
            <a:lvl1pPr algn="l">
              <a:buNone/>
              <a:defRPr sz="2000" b="1"/>
            </a:lvl1pPr>
          </a:lstStyle>
          <a:p>
            <a:pPr fontAlgn="base"/>
            <a:r>
              <a:rPr lang="zh-CN" altLang="en-US" strike="noStrike" noProof="1" smtClean="0"/>
              <a:t>单击此处编辑母版标题样式</a:t>
            </a:r>
            <a:endParaRPr lang="en-US" strike="noStrike" noProof="1"/>
          </a:p>
        </p:txBody>
      </p:sp>
      <p:sp>
        <p:nvSpPr>
          <p:cNvPr id="26" name="文本占位符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fontAlgn="base"/>
            <a:r>
              <a:rPr lang="zh-CN" altLang="en-US" strike="noStrike" noProof="1" smtClean="0"/>
              <a:t>单击此处编辑母版文本样式</a:t>
            </a:r>
            <a:endParaRPr lang="zh-CN" altLang="en-US" strike="noStrike" noProof="1" smtClean="0"/>
          </a:p>
        </p:txBody>
      </p:sp>
      <p:sp>
        <p:nvSpPr>
          <p:cNvPr id="14" name="内容占位符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US" strike="noStrike" noProof="1"/>
          </a:p>
        </p:txBody>
      </p:sp>
      <p:sp>
        <p:nvSpPr>
          <p:cNvPr id="2" name="日期占位符 24"/>
          <p:cNvSpPr>
            <a:spLocks noGrp="1"/>
          </p:cNvSpPr>
          <p:nvPr>
            <p:ph type="dt" sz="half" idx="12"/>
          </p:nvPr>
        </p:nvSpPr>
        <p:spPr>
          <a:xfrm>
            <a:off x="6477000" y="76200"/>
            <a:ext cx="2514600" cy="288925"/>
          </a:xfrm>
          <a:prstGeom prst="rect">
            <a:avLst/>
          </a:prstGeom>
        </p:spPr>
        <p:txBody>
          <a:bodyPr vert="horz"/>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200" b="0" i="0" u="none" strike="noStrike" kern="1200" cap="none" spc="0" normalizeH="0" baseline="0" noProof="0">
              <a:ln>
                <a:noFill/>
              </a:ln>
              <a:solidFill>
                <a:schemeClr val="accent1">
                  <a:shade val="75000"/>
                </a:schemeClr>
              </a:solidFill>
              <a:effectLst/>
              <a:uLnTx/>
              <a:uFillTx/>
              <a:latin typeface="Tahoma" panose="020B0604030504040204" pitchFamily="34" charset="0"/>
              <a:ea typeface="宋体" panose="02010600030101010101" pitchFamily="2" charset="-122"/>
              <a:cs typeface="+mn-cs"/>
            </a:endParaRPr>
          </a:p>
        </p:txBody>
      </p:sp>
      <p:sp>
        <p:nvSpPr>
          <p:cNvPr id="15" name="页脚占位符 28"/>
          <p:cNvSpPr>
            <a:spLocks noGrp="1"/>
          </p:cNvSpPr>
          <p:nvPr>
            <p:ph type="ftr" sz="quarter" idx="3"/>
          </p:nvPr>
        </p:nvSpPr>
        <p:spPr>
          <a:xfrm>
            <a:off x="3124200" y="76200"/>
            <a:ext cx="3352800" cy="288925"/>
          </a:xfrm>
          <a:prstGeom prst="rect">
            <a:avLst/>
          </a:prstGeom>
        </p:spPr>
        <p:txBody>
          <a:bodyPr vert="horz"/>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zh-CN" altLang="zh-CN" sz="1200" b="0" i="0" u="none" strike="noStrike" kern="1200" cap="none" spc="0" normalizeH="0" baseline="0" noProof="0">
              <a:ln>
                <a:noFill/>
              </a:ln>
              <a:solidFill>
                <a:schemeClr val="accent1">
                  <a:shade val="75000"/>
                </a:schemeClr>
              </a:solidFill>
              <a:effectLst/>
              <a:uLnTx/>
              <a:uFillTx/>
              <a:latin typeface="Tahoma" panose="020B0604030504040204" pitchFamily="34" charset="0"/>
              <a:ea typeface="宋体" panose="02010600030101010101" pitchFamily="2" charset="-122"/>
              <a:cs typeface="+mn-cs"/>
            </a:endParaRPr>
          </a:p>
        </p:txBody>
      </p:sp>
      <p:sp>
        <p:nvSpPr>
          <p:cNvPr id="16" name="灯片编号占位符 6"/>
          <p:cNvSpPr>
            <a:spLocks noGrp="1"/>
          </p:cNvSpPr>
          <p:nvPr>
            <p:ph type="sldNum" sz="quarter" idx="4"/>
          </p:nvPr>
        </p:nvSpPr>
        <p:spPr>
          <a:xfrm>
            <a:off x="8229600" y="6477000"/>
            <a:ext cx="762000" cy="244475"/>
          </a:xfrm>
          <a:prstGeom prst="rect">
            <a:avLst/>
          </a:prstGeom>
        </p:spPr>
        <p:txBody>
          <a:bodyPr vert="horz"/>
          <a:p>
            <a:pPr algn="r" fontAlgn="base"/>
            <a:fld id="{9A0DB2DC-4C9A-4742-B13C-FB6460FD3503}" type="slidenum">
              <a:rPr lang="zh-CN" altLang="zh-CN" strike="noStrike" noProof="1" dirty="0">
                <a:latin typeface="Tahoma" panose="020B0604030504040204" pitchFamily="34" charset="0"/>
                <a:ea typeface="宋体" panose="02010600030101010101" pitchFamily="2" charset="-122"/>
                <a:cs typeface="+mn-cs"/>
              </a:rPr>
            </a:fld>
            <a:endParaRPr lang="zh-CN" altLang="zh-CN" strike="noStrike" noProof="1"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图片与标题">
    <p:spTree>
      <p:nvGrpSpPr>
        <p:cNvPr id="1" name=""/>
        <p:cNvGrpSpPr/>
        <p:nvPr/>
      </p:nvGrpSpPr>
      <p:grpSpPr>
        <a:xfrm>
          <a:off x="0" y="0"/>
          <a:ext cx="0" cy="0"/>
          <a:chOff x="0" y="0"/>
          <a:chExt cx="0" cy="0"/>
        </a:xfrm>
      </p:grpSpPr>
      <p:sp>
        <p:nvSpPr>
          <p:cNvPr id="13" name="图片占位符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vert="horz" wrap="square" lIns="91440" tIns="45720" rIns="91440" bIns="45720" numCol="1" anchor="t" anchorCtr="0" compatLnSpc="1">
            <a:normAutofit/>
          </a:bodyPr>
          <a:lstStyle>
            <a:lvl1pPr marL="0" indent="0">
              <a:buNone/>
              <a:defRPr sz="3200"/>
            </a:lvl1p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2" pitchFamily="18" charset="2"/>
              <a:buNone/>
              <a:defRPr/>
            </a:pPr>
            <a:r>
              <a:rPr kumimoji="0" lang="zh-CN" altLang="en-US" sz="3200" b="0" i="0" u="none" strike="noStrike" kern="1200" cap="none" spc="0" normalizeH="0" baseline="0" noProof="0" smtClean="0">
                <a:ln>
                  <a:noFill/>
                </a:ln>
                <a:solidFill>
                  <a:schemeClr val="tx2"/>
                </a:solidFill>
                <a:effectLst/>
                <a:uLnTx/>
                <a:uFillTx/>
                <a:latin typeface="+mn-lt"/>
                <a:ea typeface="+mn-ea"/>
                <a:cs typeface="+mn-cs"/>
              </a:rPr>
              <a:t>单击图标添加图片</a:t>
            </a:r>
            <a:endParaRPr kumimoji="0" lang="en-US" sz="3200" b="0" i="0" u="none" strike="noStrike" kern="1200" cap="none" spc="0" normalizeH="0" baseline="0" noProof="0" dirty="0">
              <a:ln>
                <a:noFill/>
              </a:ln>
              <a:solidFill>
                <a:schemeClr val="tx2"/>
              </a:solidFill>
              <a:effectLst/>
              <a:uLnTx/>
              <a:uFillTx/>
              <a:latin typeface="+mn-lt"/>
              <a:ea typeface="+mn-ea"/>
              <a:cs typeface="+mn-cs"/>
            </a:endParaRPr>
          </a:p>
        </p:txBody>
      </p:sp>
      <p:sp>
        <p:nvSpPr>
          <p:cNvPr id="17" name="标题 16"/>
          <p:cNvSpPr>
            <a:spLocks noGrp="1"/>
          </p:cNvSpPr>
          <p:nvPr>
            <p:ph type="title"/>
          </p:nvPr>
        </p:nvSpPr>
        <p:spPr>
          <a:xfrm>
            <a:off x="381000" y="4993760"/>
            <a:ext cx="5867400" cy="522288"/>
          </a:xfrm>
        </p:spPr>
        <p:txBody>
          <a:bodyPr/>
          <a:lstStyle>
            <a:lvl1pPr algn="l">
              <a:buNone/>
              <a:defRPr sz="2000" b="1"/>
            </a:lvl1pPr>
          </a:lstStyle>
          <a:p>
            <a:pPr fontAlgn="base"/>
            <a:r>
              <a:rPr lang="zh-CN" altLang="en-US" strike="noStrike" noProof="1" smtClean="0"/>
              <a:t>单击此处编辑母版标题样式</a:t>
            </a:r>
            <a:endParaRPr lang="en-US" strike="noStrike" noProof="1"/>
          </a:p>
        </p:txBody>
      </p:sp>
      <p:sp>
        <p:nvSpPr>
          <p:cNvPr id="26" name="文本占位符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fontAlgn="base"/>
            <a:r>
              <a:rPr lang="zh-CN" altLang="en-US" strike="noStrike" noProof="1" smtClean="0"/>
              <a:t>单击此处编辑母版文本样式</a:t>
            </a:r>
            <a:endParaRPr lang="zh-CN" altLang="en-US" strike="noStrike" noProof="1" smtClean="0"/>
          </a:p>
        </p:txBody>
      </p:sp>
      <p:sp>
        <p:nvSpPr>
          <p:cNvPr id="2" name="日期占位符 6"/>
          <p:cNvSpPr>
            <a:spLocks noGrp="1"/>
          </p:cNvSpPr>
          <p:nvPr>
            <p:ph type="dt" sz="half" idx="12"/>
          </p:nvPr>
        </p:nvSpPr>
        <p:spPr>
          <a:xfrm>
            <a:off x="6477000" y="76200"/>
            <a:ext cx="2514600" cy="288925"/>
          </a:xfrm>
          <a:prstGeom prst="rect">
            <a:avLst/>
          </a:prstGeom>
        </p:spPr>
        <p:txBody>
          <a:bodyPr vert="horz"/>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200" b="0" i="0" u="none" strike="noStrike" kern="1200" cap="none" spc="0" normalizeH="0" baseline="0" noProof="0">
              <a:ln>
                <a:noFill/>
              </a:ln>
              <a:solidFill>
                <a:schemeClr val="accent1">
                  <a:shade val="75000"/>
                </a:schemeClr>
              </a:solidFill>
              <a:effectLst/>
              <a:uLnTx/>
              <a:uFillTx/>
              <a:latin typeface="Tahoma" panose="020B0604030504040204" pitchFamily="34" charset="0"/>
              <a:ea typeface="宋体" panose="02010600030101010101" pitchFamily="2" charset="-122"/>
              <a:cs typeface="+mn-cs"/>
            </a:endParaRPr>
          </a:p>
        </p:txBody>
      </p:sp>
      <p:sp>
        <p:nvSpPr>
          <p:cNvPr id="14" name="页脚占位符 4"/>
          <p:cNvSpPr>
            <a:spLocks noGrp="1"/>
          </p:cNvSpPr>
          <p:nvPr>
            <p:ph type="ftr" sz="quarter" idx="3"/>
          </p:nvPr>
        </p:nvSpPr>
        <p:spPr>
          <a:xfrm>
            <a:off x="3124200" y="76200"/>
            <a:ext cx="3352800" cy="288925"/>
          </a:xfrm>
          <a:prstGeom prst="rect">
            <a:avLst/>
          </a:prstGeom>
        </p:spPr>
        <p:txBody>
          <a:bodyPr vert="horz"/>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zh-CN" altLang="zh-CN" sz="1200" b="0" i="0" u="none" strike="noStrike" kern="1200" cap="none" spc="0" normalizeH="0" baseline="0" noProof="0">
              <a:ln>
                <a:noFill/>
              </a:ln>
              <a:solidFill>
                <a:schemeClr val="accent1">
                  <a:shade val="75000"/>
                </a:schemeClr>
              </a:solidFill>
              <a:effectLst/>
              <a:uLnTx/>
              <a:uFillTx/>
              <a:latin typeface="Tahoma" panose="020B0604030504040204" pitchFamily="34" charset="0"/>
              <a:ea typeface="宋体" panose="02010600030101010101" pitchFamily="2" charset="-122"/>
              <a:cs typeface="+mn-cs"/>
            </a:endParaRPr>
          </a:p>
        </p:txBody>
      </p:sp>
      <p:sp>
        <p:nvSpPr>
          <p:cNvPr id="15" name="灯片编号占位符 30"/>
          <p:cNvSpPr>
            <a:spLocks noGrp="1"/>
          </p:cNvSpPr>
          <p:nvPr>
            <p:ph type="sldNum" sz="quarter" idx="4"/>
          </p:nvPr>
        </p:nvSpPr>
        <p:spPr>
          <a:xfrm>
            <a:off x="8229600" y="6477000"/>
            <a:ext cx="762000" cy="244475"/>
          </a:xfrm>
          <a:prstGeom prst="rect">
            <a:avLst/>
          </a:prstGeom>
        </p:spPr>
        <p:txBody>
          <a:bodyPr vert="horz"/>
          <a:p>
            <a:pPr algn="r" fontAlgn="base"/>
            <a:fld id="{9A0DB2DC-4C9A-4742-B13C-FB6460FD3503}" type="slidenum">
              <a:rPr lang="zh-CN" altLang="zh-CN" strike="noStrike" noProof="1" dirty="0">
                <a:latin typeface="Tahoma" panose="020B0604030504040204" pitchFamily="34" charset="0"/>
                <a:ea typeface="宋体" panose="02010600030101010101" pitchFamily="2" charset="-122"/>
                <a:cs typeface="+mn-cs"/>
              </a:rPr>
            </a:fld>
            <a:endParaRPr lang="zh-CN" altLang="zh-CN" strike="noStrike" noProof="1"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white">
      <p:bgRef idx="1003">
        <a:schemeClr val="bg2"/>
      </p:bgRef>
    </p:bg>
    <p:spTree>
      <p:nvGrpSpPr>
        <p:cNvPr id="1" name=""/>
        <p:cNvGrpSpPr/>
        <p:nvPr/>
      </p:nvGrpSpPr>
      <p:grpSpPr/>
      <p:sp>
        <p:nvSpPr>
          <p:cNvPr id="7" name="直接连接符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Tahoma" panose="020B0604030504040204" pitchFamily="34" charset="0"/>
              <a:ea typeface="宋体" panose="02010600030101010101" pitchFamily="2" charset="-122"/>
              <a:cs typeface="+mn-cs"/>
            </a:endParaRPr>
          </a:p>
        </p:txBody>
      </p:sp>
      <p:sp>
        <p:nvSpPr>
          <p:cNvPr id="1027" name="文本占位符 7"/>
          <p:cNvSpPr>
            <a:spLocks noGrp="1"/>
          </p:cNvSpPr>
          <p:nvPr>
            <p:ph type="body"/>
          </p:nvPr>
        </p:nvSpPr>
        <p:spPr>
          <a:xfrm>
            <a:off x="304800" y="1554163"/>
            <a:ext cx="8686800" cy="4525962"/>
          </a:xfrm>
          <a:prstGeom prst="rect">
            <a:avLst/>
          </a:prstGeom>
          <a:noFill/>
          <a:ln w="9525">
            <a:noFill/>
          </a:ln>
        </p:spPr>
        <p:txBody>
          <a:bodyPr anchor="t" anchorCtr="0"/>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en-US" altLang="zh-CN" dirty="0"/>
          </a:p>
        </p:txBody>
      </p:sp>
      <p:sp>
        <p:nvSpPr>
          <p:cNvPr id="11" name="日期占位符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200" b="0" i="0" u="none" strike="noStrike" kern="1200" cap="none" spc="0" normalizeH="0" baseline="0" noProof="0">
              <a:ln>
                <a:noFill/>
              </a:ln>
              <a:solidFill>
                <a:schemeClr val="accent1">
                  <a:shade val="75000"/>
                </a:schemeClr>
              </a:solidFill>
              <a:effectLst/>
              <a:uLnTx/>
              <a:uFillTx/>
              <a:latin typeface="Tahoma" panose="020B0604030504040204" pitchFamily="34" charset="0"/>
              <a:ea typeface="宋体" panose="02010600030101010101" pitchFamily="2" charset="-122"/>
              <a:cs typeface="+mn-cs"/>
            </a:endParaRPr>
          </a:p>
        </p:txBody>
      </p:sp>
      <p:sp>
        <p:nvSpPr>
          <p:cNvPr id="28" name="页脚占位符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zh-CN" altLang="zh-CN" sz="1200" b="0" i="0" u="none" strike="noStrike" kern="1200" cap="none" spc="0" normalizeH="0" baseline="0" noProof="0">
              <a:ln>
                <a:noFill/>
              </a:ln>
              <a:solidFill>
                <a:schemeClr val="accent1">
                  <a:shade val="75000"/>
                </a:schemeClr>
              </a:solidFill>
              <a:effectLst/>
              <a:uLnTx/>
              <a:uFillTx/>
              <a:latin typeface="Tahoma" panose="020B0604030504040204" pitchFamily="34" charset="0"/>
              <a:ea typeface="宋体" panose="02010600030101010101" pitchFamily="2" charset="-122"/>
              <a:cs typeface="+mn-cs"/>
            </a:endParaRPr>
          </a:p>
        </p:txBody>
      </p:sp>
      <p:sp>
        <p:nvSpPr>
          <p:cNvPr id="5" name="灯片编号占位符 4"/>
          <p:cNvSpPr>
            <a:spLocks noGrp="1"/>
          </p:cNvSpPr>
          <p:nvPr>
            <p:ph type="sldNum" sz="quarter" idx="4"/>
          </p:nvPr>
        </p:nvSpPr>
        <p:spPr>
          <a:xfrm>
            <a:off x="8229600" y="6477000"/>
            <a:ext cx="762000" cy="244475"/>
          </a:xfrm>
          <a:prstGeom prst="rect">
            <a:avLst/>
          </a:prstGeom>
        </p:spPr>
        <p:txBody>
          <a:bodyPr vert="horz"/>
          <a:lstStyle>
            <a:lvl1pPr algn="r">
              <a:defRPr sz="1200">
                <a:solidFill>
                  <a:srgbClr val="D38E27"/>
                </a:solidFill>
              </a:defRPr>
            </a:lvl1pPr>
          </a:lstStyle>
          <a:p>
            <a:pPr lvl="0" eaLnBrk="1" fontAlgn="base" hangingPunct="1"/>
            <a:fld id="{9A0DB2DC-4C9A-4742-B13C-FB6460FD3503}" type="slidenum">
              <a:rPr lang="zh-CN" altLang="zh-CN" strike="noStrike" noProof="1" dirty="0">
                <a:latin typeface="Tahoma" panose="020B0604030504040204" pitchFamily="34" charset="0"/>
                <a:ea typeface="宋体" panose="02010600030101010101" pitchFamily="2" charset="-122"/>
                <a:cs typeface="+mn-cs"/>
              </a:rPr>
            </a:fld>
            <a:endParaRPr lang="zh-CN" altLang="zh-CN" strike="noStrike" noProof="1" dirty="0">
              <a:latin typeface="Tahoma" panose="020B0604030504040204" pitchFamily="34" charset="0"/>
            </a:endParaRPr>
          </a:p>
        </p:txBody>
      </p:sp>
      <p:sp>
        <p:nvSpPr>
          <p:cNvPr id="10" name="标题占位符 9"/>
          <p:cNvSpPr>
            <a:spLocks noGrp="1"/>
          </p:cNvSpPr>
          <p:nvPr>
            <p:ph type="title"/>
          </p:nvPr>
        </p:nvSpPr>
        <p:spPr>
          <a:xfrm>
            <a:off x="304800" y="457200"/>
            <a:ext cx="8686800" cy="838200"/>
          </a:xfrm>
          <a:prstGeom prst="rect">
            <a:avLst/>
          </a:prstGeom>
        </p:spPr>
        <p:txBody>
          <a:bodyPr vert="horz" anchor="ctr">
            <a:normAutofit/>
          </a:bodyPr>
          <a:lstStyle/>
          <a:p>
            <a:pPr fontAlgn="base"/>
            <a:r>
              <a:rPr lang="zh-CN" altLang="en-US" strike="noStrike" noProof="1" smtClean="0"/>
              <a:t>单击此处编辑母版标题样式</a:t>
            </a:r>
            <a:endParaRPr lang="en-US" strike="noStrike" noProof="1"/>
          </a:p>
        </p:txBody>
      </p:sp>
      <p:sp>
        <p:nvSpPr>
          <p:cNvPr id="9" name="直接连接符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Tahoma" panose="020B0604030504040204" pitchFamily="34" charset="0"/>
              <a:ea typeface="宋体" panose="02010600030101010101" pitchFamily="2" charset="-122"/>
              <a:cs typeface="+mn-cs"/>
            </a:endParaRPr>
          </a:p>
        </p:txBody>
      </p:sp>
      <p:sp>
        <p:nvSpPr>
          <p:cNvPr id="12" name="直接连接符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Tahoma" panose="020B0604030504040204" pitchFamily="34" charset="0"/>
              <a:ea typeface="宋体" panose="02010600030101010101" pitchFamily="2" charset="-122"/>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fontAlgn="base">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fontAlgn="base">
        <a:spcBef>
          <a:spcPct val="0"/>
        </a:spcBef>
        <a:spcAft>
          <a:spcPct val="0"/>
        </a:spcAft>
        <a:defRPr sz="3600">
          <a:solidFill>
            <a:schemeClr val="tx2"/>
          </a:solidFill>
          <a:latin typeface="Franklin Gothic Medium" panose="020B0603020102020204" pitchFamily="34" charset="0"/>
          <a:ea typeface="隶书" pitchFamily="49" charset="-122"/>
        </a:defRPr>
      </a:lvl2pPr>
      <a:lvl3pPr algn="l" rtl="0" fontAlgn="base">
        <a:spcBef>
          <a:spcPct val="0"/>
        </a:spcBef>
        <a:spcAft>
          <a:spcPct val="0"/>
        </a:spcAft>
        <a:defRPr sz="3600">
          <a:solidFill>
            <a:schemeClr val="tx2"/>
          </a:solidFill>
          <a:latin typeface="Franklin Gothic Medium" panose="020B0603020102020204" pitchFamily="34" charset="0"/>
          <a:ea typeface="隶书" pitchFamily="49" charset="-122"/>
        </a:defRPr>
      </a:lvl3pPr>
      <a:lvl4pPr algn="l" rtl="0" fontAlgn="base">
        <a:spcBef>
          <a:spcPct val="0"/>
        </a:spcBef>
        <a:spcAft>
          <a:spcPct val="0"/>
        </a:spcAft>
        <a:defRPr sz="3600">
          <a:solidFill>
            <a:schemeClr val="tx2"/>
          </a:solidFill>
          <a:latin typeface="Franklin Gothic Medium" panose="020B0603020102020204" pitchFamily="34" charset="0"/>
          <a:ea typeface="隶书" pitchFamily="49" charset="-122"/>
        </a:defRPr>
      </a:lvl4pPr>
      <a:lvl5pPr algn="l" rtl="0" fontAlgn="base">
        <a:spcBef>
          <a:spcPct val="0"/>
        </a:spcBef>
        <a:spcAft>
          <a:spcPct val="0"/>
        </a:spcAft>
        <a:defRPr sz="3600">
          <a:solidFill>
            <a:schemeClr val="tx2"/>
          </a:solidFill>
          <a:latin typeface="Franklin Gothic Medium" panose="020B0603020102020204" pitchFamily="34" charset="0"/>
          <a:ea typeface="隶书" pitchFamily="49" charset="-122"/>
        </a:defRPr>
      </a:lvl5pPr>
      <a:lvl6pPr marL="457200" algn="l" rtl="0" fontAlgn="base">
        <a:spcBef>
          <a:spcPct val="0"/>
        </a:spcBef>
        <a:spcAft>
          <a:spcPct val="0"/>
        </a:spcAft>
        <a:defRPr sz="3600">
          <a:solidFill>
            <a:schemeClr val="tx2"/>
          </a:solidFill>
          <a:latin typeface="Franklin Gothic Medium" panose="020B0603020102020204" pitchFamily="34" charset="0"/>
          <a:ea typeface="隶书" pitchFamily="49" charset="-122"/>
        </a:defRPr>
      </a:lvl6pPr>
      <a:lvl7pPr marL="914400" algn="l" rtl="0" fontAlgn="base">
        <a:spcBef>
          <a:spcPct val="0"/>
        </a:spcBef>
        <a:spcAft>
          <a:spcPct val="0"/>
        </a:spcAft>
        <a:defRPr sz="3600">
          <a:solidFill>
            <a:schemeClr val="tx2"/>
          </a:solidFill>
          <a:latin typeface="Franklin Gothic Medium" panose="020B0603020102020204" pitchFamily="34" charset="0"/>
          <a:ea typeface="隶书" pitchFamily="49" charset="-122"/>
        </a:defRPr>
      </a:lvl7pPr>
      <a:lvl8pPr marL="1371600" algn="l" rtl="0" fontAlgn="base">
        <a:spcBef>
          <a:spcPct val="0"/>
        </a:spcBef>
        <a:spcAft>
          <a:spcPct val="0"/>
        </a:spcAft>
        <a:defRPr sz="3600">
          <a:solidFill>
            <a:schemeClr val="tx2"/>
          </a:solidFill>
          <a:latin typeface="Franklin Gothic Medium" panose="020B0603020102020204" pitchFamily="34" charset="0"/>
          <a:ea typeface="隶书" pitchFamily="49" charset="-122"/>
        </a:defRPr>
      </a:lvl8pPr>
      <a:lvl9pPr marL="1828800" algn="l" rtl="0" fontAlgn="base">
        <a:spcBef>
          <a:spcPct val="0"/>
        </a:spcBef>
        <a:spcAft>
          <a:spcPct val="0"/>
        </a:spcAft>
        <a:defRPr sz="3600">
          <a:solidFill>
            <a:schemeClr val="tx2"/>
          </a:solidFill>
          <a:latin typeface="Franklin Gothic Medium" panose="020B0603020102020204" pitchFamily="34" charset="0"/>
          <a:ea typeface="隶书" pitchFamily="49" charset="-122"/>
        </a:defRPr>
      </a:lvl9pPr>
    </p:titleStyle>
    <p:bodyStyle>
      <a:lvl1pPr marL="342900" indent="-342900" algn="l" rtl="0" fontAlgn="base">
        <a:spcBef>
          <a:spcPct val="20000"/>
        </a:spcBef>
        <a:spcAft>
          <a:spcPct val="0"/>
        </a:spcAft>
        <a:buClr>
          <a:schemeClr val="accent1"/>
        </a:buClr>
        <a:buSzPct val="70000"/>
        <a:buFont typeface="Wingdings 2" pitchFamily="18" charset="2"/>
        <a:buChar char=""/>
        <a:defRPr sz="3200" kern="1200">
          <a:solidFill>
            <a:schemeClr val="tx2"/>
          </a:solidFill>
          <a:latin typeface="+mn-lt"/>
          <a:ea typeface="+mn-ea"/>
          <a:cs typeface="+mn-cs"/>
        </a:defRPr>
      </a:lvl1pPr>
      <a:lvl2pPr marL="742950" indent="-28575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2pPr>
      <a:lvl3pPr marL="1143000" indent="-22860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3pPr>
      <a:lvl4pPr marL="1600200"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4pPr>
      <a:lvl5pPr marL="2057400" indent="-228600" algn="l" rtl="0" fontAlgn="base">
        <a:spcBef>
          <a:spcPct val="20000"/>
        </a:spcBef>
        <a:spcAft>
          <a:spcPct val="0"/>
        </a:spcAft>
        <a:buClr>
          <a:schemeClr val="accent1"/>
        </a:buClr>
        <a:buSzPct val="60000"/>
        <a:buFont typeface="Wingdings 2" pitchFamily="18" charset="2"/>
        <a:buChar char=""/>
        <a:defRPr sz="20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4" name="Rectangle 2"/>
          <p:cNvSpPr>
            <a:spLocks noGrp="1" noChangeArrowheads="1"/>
          </p:cNvSpPr>
          <p:nvPr>
            <p:ph type="ctrTitle"/>
          </p:nvPr>
        </p:nvSpPr>
        <p:spPr>
          <a:xfrm>
            <a:off x="539750" y="1412346"/>
            <a:ext cx="8458200" cy="1222375"/>
          </a:xfrm>
          <a:noFill/>
          <a:ln>
            <a:noFill/>
          </a:ln>
          <a:effectLst/>
          <a:scene3d>
            <a:camera prst="orthographicFront"/>
            <a:lightRig rig="balanced" dir="t"/>
          </a:scene3d>
          <a:sp3d prstMaterial="plastic"/>
        </p:spPr>
        <p:txBody>
          <a:bodyPr vert="horz" anchor="t">
            <a:normAutofit fontScale="90000"/>
          </a:bodyPr>
          <a:lstStyle/>
          <a:p>
            <a:pPr marL="0" marR="0" lvl="0" indent="0" algn="l" defTabSz="914400" rtl="0" eaLnBrk="1" fontAlgn="auto" latinLnBrk="0" hangingPunct="1">
              <a:lnSpc>
                <a:spcPct val="100000"/>
              </a:lnSpc>
              <a:spcBef>
                <a:spcPct val="0"/>
              </a:spcBef>
              <a:spcAft>
                <a:spcPts val="0"/>
              </a:spcAft>
              <a:buClrTx/>
              <a:buSzTx/>
              <a:buFontTx/>
              <a:buNone/>
              <a:defRPr/>
            </a:pPr>
            <a:r>
              <a:rPr kumimoji="0" lang="zh-CN" sz="4900" b="0" i="0" u="none" strike="noStrike" kern="1200" cap="all" spc="0" normalizeH="0" baseline="0" noProof="0" smtClean="0">
                <a:ln>
                  <a:noFill/>
                </a:ln>
                <a:solidFill>
                  <a:schemeClr val="tx2"/>
                </a:solidFill>
                <a:effectLst>
                  <a:reflection blurRad="12700" stA="48000" endA="300" endPos="55000" dir="5400000" sy="-90000" algn="bl" rotWithShape="0"/>
                </a:effectLst>
                <a:uLnTx/>
                <a:uFillTx/>
                <a:latin typeface="+mj-lt"/>
                <a:ea typeface="+mj-ea"/>
                <a:cs typeface="+mj-cs"/>
              </a:rPr>
              <a:t>食物中毒的预防与控制</a:t>
            </a:r>
            <a:br>
              <a:rPr kumimoji="0" lang="zh-CN" sz="3600" b="0" i="0" u="none" strike="noStrike" kern="1200" cap="all" spc="0" normalizeH="0" baseline="0" noProof="0" smtClean="0">
                <a:ln>
                  <a:noFill/>
                </a:ln>
                <a:solidFill>
                  <a:schemeClr val="tx2"/>
                </a:solidFill>
                <a:effectLst>
                  <a:reflection blurRad="12700" stA="48000" endA="300" endPos="55000" dir="5400000" sy="-90000" algn="bl" rotWithShape="0"/>
                </a:effectLst>
                <a:uLnTx/>
                <a:uFillTx/>
                <a:latin typeface="+mj-lt"/>
                <a:ea typeface="+mj-ea"/>
                <a:cs typeface="+mj-cs"/>
              </a:rPr>
            </a:br>
            <a:endParaRPr kumimoji="0" lang="zh-CN" sz="3600" b="0" i="0" u="none" strike="noStrike" kern="1200" cap="all" spc="0" normalizeH="0" baseline="0" noProof="0" smtClean="0">
              <a:ln>
                <a:noFill/>
              </a:ln>
              <a:solidFill>
                <a:schemeClr val="tx2"/>
              </a:solidFill>
              <a:effectLst>
                <a:reflection blurRad="12700" stA="48000" endA="300" endPos="55000" dir="5400000" sy="-90000" algn="bl" rotWithShape="0"/>
              </a:effectLst>
              <a:uLnTx/>
              <a:uFillTx/>
              <a:latin typeface="+mj-lt"/>
              <a:ea typeface="+mj-ea"/>
              <a:cs typeface="+mj-cs"/>
            </a:endParaRPr>
          </a:p>
        </p:txBody>
      </p:sp>
      <p:sp>
        <p:nvSpPr>
          <p:cNvPr id="3075" name="Rectangle 3"/>
          <p:cNvSpPr>
            <a:spLocks noGrp="1" noChangeArrowheads="1"/>
          </p:cNvSpPr>
          <p:nvPr>
            <p:ph type="subTitle" idx="1"/>
          </p:nvPr>
        </p:nvSpPr>
        <p:spPr>
          <a:xfrm>
            <a:off x="5435600" y="5300663"/>
            <a:ext cx="3124200" cy="914400"/>
          </a:xfrm>
        </p:spPr>
        <p:txBody>
          <a:bodyPr vert="horz" wrap="square" lIns="91440" tIns="45720" rIns="91440" bIns="45720" numCol="1" anchor="b" anchorCtr="0" compatLnSpc="1">
            <a:normAutofit/>
          </a:bodyPr>
          <a:lstStyle/>
          <a:p>
            <a:pPr marL="0" marR="0" lvl="0" indent="0" algn="l" defTabSz="914400" rtl="0" eaLnBrk="1" fontAlgn="auto" latinLnBrk="0" hangingPunct="1">
              <a:lnSpc>
                <a:spcPct val="100000"/>
              </a:lnSpc>
              <a:spcBef>
                <a:spcPct val="20000"/>
              </a:spcBef>
              <a:spcAft>
                <a:spcPts val="0"/>
              </a:spcAft>
              <a:buClr>
                <a:schemeClr val="accent1"/>
              </a:buClr>
              <a:buSzPct val="70000"/>
              <a:buFont typeface="Wingdings 2"/>
              <a:buNone/>
              <a:defRPr/>
            </a:pPr>
            <a:r>
              <a:rPr kumimoji="0" lang="en-US" altLang="zh-CN" sz="2400" b="0" i="0" u="none" strike="noStrike" kern="1200" cap="none" spc="0" normalizeH="0" baseline="0" noProof="0" smtClean="0">
                <a:ln>
                  <a:noFill/>
                </a:ln>
                <a:solidFill>
                  <a:schemeClr val="tx2">
                    <a:shade val="75000"/>
                  </a:schemeClr>
                </a:solidFill>
                <a:effectLst/>
                <a:uLnTx/>
                <a:uFillTx/>
                <a:latin typeface="+mn-lt"/>
                <a:ea typeface="+mn-ea"/>
                <a:cs typeface="+mn-cs"/>
              </a:rPr>
              <a:t> </a:t>
            </a:r>
            <a:r>
              <a:rPr kumimoji="0" lang="zh-CN" sz="2000" b="0" i="0" u="none" strike="noStrike" kern="1200" cap="none" spc="0" normalizeH="0" baseline="0" noProof="0" smtClean="0">
                <a:ln>
                  <a:noFill/>
                </a:ln>
                <a:solidFill>
                  <a:schemeClr val="tx2">
                    <a:shade val="75000"/>
                  </a:schemeClr>
                </a:solidFill>
                <a:effectLst/>
                <a:uLnTx/>
                <a:uFillTx/>
                <a:latin typeface="楷体" panose="02010609060101010101" charset="-122"/>
                <a:ea typeface="楷体" panose="02010609060101010101" charset="-122"/>
                <a:cs typeface="+mn-cs"/>
              </a:rPr>
              <a:t>乐亭县市场监督管理局</a:t>
            </a:r>
            <a:endParaRPr kumimoji="0" lang="zh-CN" sz="2000" b="0" i="0" u="none" strike="noStrike" kern="1200" cap="none" spc="0" normalizeH="0" baseline="0" noProof="0" smtClean="0">
              <a:ln>
                <a:noFill/>
              </a:ln>
              <a:solidFill>
                <a:schemeClr val="tx2">
                  <a:shade val="75000"/>
                </a:schemeClr>
              </a:solidFill>
              <a:effectLst/>
              <a:uLnTx/>
              <a:uFillTx/>
              <a:latin typeface="楷体" panose="02010609060101010101" charset="-122"/>
              <a:ea typeface="楷体" panose="02010609060101010101" charset="-122"/>
              <a:cs typeface="+mn-cs"/>
            </a:endParaRPr>
          </a:p>
          <a:p>
            <a:pPr marL="0" marR="0" lvl="0" indent="0" algn="l" defTabSz="914400" rtl="0" eaLnBrk="1" fontAlgn="auto" latinLnBrk="0" hangingPunct="1">
              <a:lnSpc>
                <a:spcPct val="100000"/>
              </a:lnSpc>
              <a:spcBef>
                <a:spcPct val="20000"/>
              </a:spcBef>
              <a:spcAft>
                <a:spcPts val="0"/>
              </a:spcAft>
              <a:buClr>
                <a:schemeClr val="accent1"/>
              </a:buClr>
              <a:buSzPct val="70000"/>
              <a:buFont typeface="Wingdings 2"/>
              <a:buNone/>
              <a:defRPr/>
            </a:pPr>
            <a:r>
              <a:rPr kumimoji="0" lang="zh-CN" sz="2000" b="0" i="0" u="none" strike="noStrike" kern="1200" cap="none" spc="0" normalizeH="0" baseline="0" noProof="0" smtClean="0">
                <a:ln>
                  <a:noFill/>
                </a:ln>
                <a:solidFill>
                  <a:schemeClr val="tx2">
                    <a:shade val="75000"/>
                  </a:schemeClr>
                </a:solidFill>
                <a:effectLst/>
                <a:uLnTx/>
                <a:uFillTx/>
                <a:latin typeface="楷体" panose="02010609060101010101" charset="-122"/>
                <a:ea typeface="楷体" panose="02010609060101010101" charset="-122"/>
                <a:cs typeface="+mn-cs"/>
              </a:rPr>
              <a:t>食品餐饮安全监督管理科</a:t>
            </a:r>
            <a:endParaRPr kumimoji="0" lang="zh-CN" sz="2000" b="0" i="0" u="none" strike="noStrike" kern="1200" cap="none" spc="0" normalizeH="0" baseline="0" noProof="0" smtClean="0">
              <a:ln>
                <a:noFill/>
              </a:ln>
              <a:solidFill>
                <a:schemeClr val="tx2">
                  <a:shade val="75000"/>
                </a:schemeClr>
              </a:solidFill>
              <a:effectLst/>
              <a:uLnTx/>
              <a:uFillTx/>
              <a:latin typeface="楷体" panose="02010609060101010101" charset="-122"/>
              <a:ea typeface="楷体" panose="02010609060101010101" charset="-122"/>
              <a:cs typeface="+mn-cs"/>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6" name="Rectangle 2"/>
          <p:cNvSpPr>
            <a:spLocks noGrp="1" noChangeArrowheads="1"/>
          </p:cNvSpPr>
          <p:nvPr>
            <p:ph type="title"/>
          </p:nvPr>
        </p:nvSpPr>
        <p:spPr>
          <a:noFill/>
          <a:ln>
            <a:noFill/>
          </a:ln>
          <a:effectLst/>
          <a:scene3d>
            <a:camera prst="orthographicFront"/>
            <a:lightRig rig="balanced" dir="t"/>
          </a:scene3d>
          <a:sp3d prstMaterial="plastic"/>
        </p:spPr>
        <p:txBody>
          <a:bodyPr vert="horz" anchor="ctr">
            <a:normAutofit fontScale="90000"/>
          </a:bodyPr>
          <a:lstStyle/>
          <a:p>
            <a:pPr marL="0" marR="0" lvl="0" indent="0" algn="l" defTabSz="914400" rtl="0" eaLnBrk="1" fontAlgn="auto" latinLnBrk="0" hangingPunct="1">
              <a:lnSpc>
                <a:spcPct val="100000"/>
              </a:lnSpc>
              <a:spcBef>
                <a:spcPct val="0"/>
              </a:spcBef>
              <a:spcAft>
                <a:spcPts val="0"/>
              </a:spcAft>
              <a:buClrTx/>
              <a:buSzTx/>
              <a:buFontTx/>
              <a:buNone/>
              <a:defRPr/>
            </a:pPr>
            <a:br>
              <a:rPr kumimoji="0" lang="en-US" altLang="zh-CN" sz="3600" b="0" i="0" u="none" strike="noStrike" kern="1200" cap="all" spc="0" normalizeH="0" baseline="0" noProof="0" smtClean="0">
                <a:ln>
                  <a:noFill/>
                </a:ln>
                <a:solidFill>
                  <a:schemeClr val="tx2"/>
                </a:solidFill>
                <a:effectLst>
                  <a:reflection blurRad="12700" stA="48000" endA="300" endPos="55000" dir="5400000" sy="-90000" algn="bl" rotWithShape="0"/>
                </a:effectLst>
                <a:uLnTx/>
                <a:uFillTx/>
                <a:latin typeface="+mj-lt"/>
                <a:ea typeface="+mj-ea"/>
                <a:cs typeface="Times New Roman" panose="02020603050405020304" pitchFamily="18" charset="0"/>
              </a:rPr>
            </a:br>
            <a:r>
              <a:rPr kumimoji="0" lang="zh-CN" sz="3600" b="0" i="0" u="none" strike="noStrike" kern="1200" cap="all" spc="0" normalizeH="0" baseline="0" noProof="0" smtClean="0">
                <a:ln>
                  <a:noFill/>
                </a:ln>
                <a:solidFill>
                  <a:schemeClr val="tx2"/>
                </a:solidFill>
                <a:effectLst>
                  <a:reflection blurRad="12700" stA="48000" endA="300" endPos="55000" dir="5400000" sy="-90000" algn="bl" rotWithShape="0"/>
                </a:effectLst>
                <a:uLnTx/>
                <a:uFillTx/>
                <a:latin typeface="+mj-lt"/>
                <a:ea typeface="+mj-ea"/>
                <a:cs typeface="Times New Roman" panose="02020603050405020304" pitchFamily="18" charset="0"/>
              </a:rPr>
              <a:t>三、分类</a:t>
            </a:r>
            <a:br>
              <a:rPr kumimoji="0" lang="zh-CN" sz="3600" b="0" i="0" u="none" strike="noStrike" kern="1200" cap="all" spc="0" normalizeH="0" baseline="0" noProof="0" smtClean="0">
                <a:ln>
                  <a:noFill/>
                </a:ln>
                <a:solidFill>
                  <a:schemeClr val="tx2"/>
                </a:solidFill>
                <a:effectLst>
                  <a:reflection blurRad="12700" stA="48000" endA="300" endPos="55000" dir="5400000" sy="-90000" algn="bl" rotWithShape="0"/>
                </a:effectLst>
                <a:uLnTx/>
                <a:uFillTx/>
                <a:latin typeface="+mj-lt"/>
                <a:ea typeface="+mj-ea"/>
                <a:cs typeface="Times New Roman" panose="02020603050405020304" pitchFamily="18" charset="0"/>
              </a:rPr>
            </a:br>
            <a:endParaRPr kumimoji="0" lang="zh-CN" sz="3600" b="0" i="0" u="none" strike="noStrike" kern="1200" cap="all" spc="0" normalizeH="0" baseline="0" noProof="0" smtClean="0">
              <a:ln>
                <a:noFill/>
              </a:ln>
              <a:solidFill>
                <a:schemeClr val="tx2"/>
              </a:solidFill>
              <a:effectLst>
                <a:reflection blurRad="12700" stA="48000" endA="300" endPos="55000" dir="5400000" sy="-90000" algn="bl" rotWithShape="0"/>
              </a:effectLst>
              <a:uLnTx/>
              <a:uFillTx/>
              <a:latin typeface="+mj-lt"/>
              <a:ea typeface="+mj-ea"/>
              <a:cs typeface="Times New Roman" panose="02020603050405020304" pitchFamily="18" charset="0"/>
            </a:endParaRPr>
          </a:p>
        </p:txBody>
      </p:sp>
      <p:sp>
        <p:nvSpPr>
          <p:cNvPr id="19458" name="Rectangle 3"/>
          <p:cNvSpPr>
            <a:spLocks noGrp="1"/>
          </p:cNvSpPr>
          <p:nvPr>
            <p:ph idx="1"/>
          </p:nvPr>
        </p:nvSpPr>
        <p:spPr>
          <a:ln/>
        </p:spPr>
        <p:txBody>
          <a:bodyPr vert="horz" wrap="square" lIns="91440" tIns="45720" rIns="91440" bIns="45720" anchor="t" anchorCtr="0"/>
          <a:p>
            <a:pPr eaLnBrk="1" hangingPunct="1">
              <a:lnSpc>
                <a:spcPct val="90000"/>
              </a:lnSpc>
            </a:pPr>
            <a:r>
              <a:rPr lang="zh-CN" altLang="zh-CN" sz="3600" b="1" dirty="0"/>
              <a:t>㈡</a:t>
            </a:r>
            <a:r>
              <a:rPr lang="zh-CN" altLang="en-US" sz="3600" b="1" dirty="0"/>
              <a:t>真菌性食物中毒</a:t>
            </a:r>
            <a:endParaRPr lang="zh-CN" altLang="en-US" sz="3600" b="1" dirty="0"/>
          </a:p>
          <a:p>
            <a:pPr eaLnBrk="1" hangingPunct="1">
              <a:lnSpc>
                <a:spcPct val="90000"/>
              </a:lnSpc>
            </a:pPr>
            <a:r>
              <a:rPr lang="zh-CN" altLang="en-US" dirty="0"/>
              <a:t> </a:t>
            </a:r>
            <a:r>
              <a:rPr lang="zh-CN" altLang="en-US" sz="3600" dirty="0"/>
              <a:t>以霉菌及其毒素为代表 </a:t>
            </a:r>
            <a:endParaRPr lang="en-US" altLang="zh-CN" sz="3600"/>
          </a:p>
          <a:p>
            <a:pPr eaLnBrk="1" hangingPunct="1">
              <a:lnSpc>
                <a:spcPct val="90000"/>
              </a:lnSpc>
            </a:pPr>
            <a:r>
              <a:rPr lang="zh-CN" altLang="en-US" sz="3600" dirty="0"/>
              <a:t>霉菌毒素主要是指霉菌在其污染的食品中所产生的有毒代谢产物，有些可发生急性的食物中毒，有些霉菌少量长期的摄入可产生慢性潜在性的危害。</a:t>
            </a:r>
            <a:endParaRPr lang="zh-CN" altLang="en-US" sz="3600" dirty="0"/>
          </a:p>
          <a:p>
            <a:pPr eaLnBrk="1" hangingPunct="1">
              <a:lnSpc>
                <a:spcPct val="90000"/>
              </a:lnSpc>
            </a:pPr>
            <a:r>
              <a:rPr lang="zh-CN" altLang="en-US" sz="3600" dirty="0"/>
              <a:t> 常见霉变食品的食物中毒有霉变甘蔗中毒、霉变甘薯中毒等   </a:t>
            </a:r>
            <a:endParaRPr lang="zh-CN" altLang="en-US" sz="36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90" name="Rectangle 2"/>
          <p:cNvSpPr>
            <a:spLocks noGrp="1" noChangeArrowheads="1"/>
          </p:cNvSpPr>
          <p:nvPr>
            <p:ph type="title"/>
          </p:nvPr>
        </p:nvSpPr>
        <p:spPr>
          <a:noFill/>
          <a:ln>
            <a:noFill/>
          </a:ln>
          <a:effectLst/>
          <a:scene3d>
            <a:camera prst="orthographicFront"/>
            <a:lightRig rig="balanced" dir="t"/>
          </a:scene3d>
          <a:sp3d prstMaterial="plastic"/>
        </p:spPr>
        <p:txBody>
          <a:bodyPr vert="horz" anchor="ctr">
            <a:normAutofit fontScale="90000"/>
          </a:bodyPr>
          <a:lstStyle/>
          <a:p>
            <a:pPr marL="0" marR="0" lvl="0" indent="0" algn="l" defTabSz="914400" rtl="0" eaLnBrk="1" fontAlgn="auto" latinLnBrk="0" hangingPunct="1">
              <a:lnSpc>
                <a:spcPct val="100000"/>
              </a:lnSpc>
              <a:spcBef>
                <a:spcPct val="0"/>
              </a:spcBef>
              <a:spcAft>
                <a:spcPts val="0"/>
              </a:spcAft>
              <a:buClrTx/>
              <a:buSzTx/>
              <a:buFontTx/>
              <a:buNone/>
              <a:defRPr/>
            </a:pPr>
            <a:br>
              <a:rPr kumimoji="0" lang="en-US" altLang="zh-CN" sz="3600" b="0" i="0" u="none" strike="noStrike" kern="1200" cap="all" spc="0" normalizeH="0" baseline="0" noProof="0" smtClean="0">
                <a:ln>
                  <a:noFill/>
                </a:ln>
                <a:solidFill>
                  <a:schemeClr val="tx2"/>
                </a:solidFill>
                <a:effectLst>
                  <a:reflection blurRad="12700" stA="48000" endA="300" endPos="55000" dir="5400000" sy="-90000" algn="bl" rotWithShape="0"/>
                </a:effectLst>
                <a:uLnTx/>
                <a:uFillTx/>
                <a:latin typeface="+mj-lt"/>
                <a:ea typeface="+mj-ea"/>
                <a:cs typeface="Times New Roman" panose="02020603050405020304" pitchFamily="18" charset="0"/>
              </a:rPr>
            </a:br>
            <a:r>
              <a:rPr kumimoji="0" lang="zh-CN" sz="3600" b="0" i="0" u="none" strike="noStrike" kern="1200" cap="all" spc="0" normalizeH="0" baseline="0" noProof="0" smtClean="0">
                <a:ln>
                  <a:noFill/>
                </a:ln>
                <a:solidFill>
                  <a:schemeClr val="tx2"/>
                </a:solidFill>
                <a:effectLst>
                  <a:reflection blurRad="12700" stA="48000" endA="300" endPos="55000" dir="5400000" sy="-90000" algn="bl" rotWithShape="0"/>
                </a:effectLst>
                <a:uLnTx/>
                <a:uFillTx/>
                <a:latin typeface="+mj-lt"/>
                <a:ea typeface="+mj-ea"/>
                <a:cs typeface="Times New Roman" panose="02020603050405020304" pitchFamily="18" charset="0"/>
              </a:rPr>
              <a:t>三、分类</a:t>
            </a:r>
            <a:br>
              <a:rPr kumimoji="0" lang="zh-CN" sz="3600" b="0" i="0" u="none" strike="noStrike" kern="1200" cap="all" spc="0" normalizeH="0" baseline="0" noProof="0" smtClean="0">
                <a:ln>
                  <a:noFill/>
                </a:ln>
                <a:solidFill>
                  <a:schemeClr val="tx2"/>
                </a:solidFill>
                <a:effectLst>
                  <a:reflection blurRad="12700" stA="48000" endA="300" endPos="55000" dir="5400000" sy="-90000" algn="bl" rotWithShape="0"/>
                </a:effectLst>
                <a:uLnTx/>
                <a:uFillTx/>
                <a:latin typeface="+mj-lt"/>
                <a:ea typeface="+mj-ea"/>
                <a:cs typeface="Times New Roman" panose="02020603050405020304" pitchFamily="18" charset="0"/>
              </a:rPr>
            </a:br>
            <a:endParaRPr kumimoji="0" lang="zh-CN" sz="3600" b="0" i="0" u="none" strike="noStrike" kern="1200" cap="all" spc="0" normalizeH="0" baseline="0" noProof="0" smtClean="0">
              <a:ln>
                <a:noFill/>
              </a:ln>
              <a:solidFill>
                <a:schemeClr val="tx2"/>
              </a:solidFill>
              <a:effectLst>
                <a:reflection blurRad="12700" stA="48000" endA="300" endPos="55000" dir="5400000" sy="-90000" algn="bl" rotWithShape="0"/>
              </a:effectLst>
              <a:uLnTx/>
              <a:uFillTx/>
              <a:latin typeface="+mj-lt"/>
              <a:ea typeface="+mj-ea"/>
              <a:cs typeface="Times New Roman" panose="02020603050405020304" pitchFamily="18" charset="0"/>
            </a:endParaRPr>
          </a:p>
        </p:txBody>
      </p:sp>
      <p:sp>
        <p:nvSpPr>
          <p:cNvPr id="20482" name="Rectangle 3"/>
          <p:cNvSpPr>
            <a:spLocks noGrp="1"/>
          </p:cNvSpPr>
          <p:nvPr>
            <p:ph idx="1"/>
          </p:nvPr>
        </p:nvSpPr>
        <p:spPr>
          <a:ln/>
        </p:spPr>
        <p:txBody>
          <a:bodyPr vert="horz" wrap="square" lIns="91440" tIns="45720" rIns="91440" bIns="45720" anchor="t" anchorCtr="0"/>
          <a:p>
            <a:pPr algn="just" eaLnBrk="1" hangingPunct="1"/>
            <a:r>
              <a:rPr lang="zh-CN" altLang="zh-CN" b="1" dirty="0"/>
              <a:t>㈢</a:t>
            </a:r>
            <a:r>
              <a:rPr lang="zh-CN" altLang="en-US" b="1" dirty="0"/>
              <a:t>化学性食物中毒</a:t>
            </a:r>
            <a:endParaRPr lang="zh-CN" altLang="en-US" b="1" dirty="0"/>
          </a:p>
          <a:p>
            <a:pPr algn="just" eaLnBrk="1" hangingPunct="1"/>
            <a:r>
              <a:rPr lang="zh-CN" altLang="zh-CN" dirty="0"/>
              <a:t>      </a:t>
            </a:r>
            <a:r>
              <a:rPr lang="zh-CN" altLang="en-US" sz="3600" dirty="0"/>
              <a:t>化学性食物中毒是由于食用了受到有毒有害化学物质污染的食品所引起的。</a:t>
            </a:r>
            <a:endParaRPr lang="zh-CN" altLang="en-US" sz="3600" dirty="0"/>
          </a:p>
          <a:p>
            <a:pPr algn="just" eaLnBrk="1" hangingPunct="1"/>
            <a:r>
              <a:rPr lang="zh-CN" altLang="zh-CN" sz="3600" dirty="0"/>
              <a:t>      </a:t>
            </a:r>
            <a:r>
              <a:rPr lang="zh-CN" altLang="en-US" sz="3600" dirty="0"/>
              <a:t>如有机磷农药中毒、甲醇中毒以及油脂酸败引起的食物中毒等。</a:t>
            </a:r>
            <a:r>
              <a:rPr lang="zh-CN" altLang="en-US" dirty="0"/>
              <a:t> </a:t>
            </a:r>
            <a:endParaRPr lang="zh-CN" altLang="en-US" b="1" dirty="0"/>
          </a:p>
          <a:p>
            <a:pPr eaLnBrk="1" hangingPunct="1"/>
            <a:endParaRPr lang="zh-CN" altLang="zh-C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4" name="Rectangle 2"/>
          <p:cNvSpPr>
            <a:spLocks noGrp="1" noChangeArrowheads="1"/>
          </p:cNvSpPr>
          <p:nvPr>
            <p:ph type="title"/>
          </p:nvPr>
        </p:nvSpPr>
        <p:spPr>
          <a:noFill/>
          <a:ln>
            <a:noFill/>
          </a:ln>
          <a:effectLst/>
          <a:scene3d>
            <a:camera prst="orthographicFront"/>
            <a:lightRig rig="balanced" dir="t"/>
          </a:scene3d>
          <a:sp3d prstMaterial="plastic"/>
        </p:spPr>
        <p:txBody>
          <a:bodyPr vert="horz" anchor="ctr">
            <a:normAutofit fontScale="90000"/>
          </a:bodyPr>
          <a:lstStyle/>
          <a:p>
            <a:pPr marL="0" marR="0" lvl="0" indent="0" algn="l" defTabSz="914400" rtl="0" eaLnBrk="1" fontAlgn="auto" latinLnBrk="0" hangingPunct="1">
              <a:lnSpc>
                <a:spcPct val="100000"/>
              </a:lnSpc>
              <a:spcBef>
                <a:spcPct val="0"/>
              </a:spcBef>
              <a:spcAft>
                <a:spcPts val="0"/>
              </a:spcAft>
              <a:buClrTx/>
              <a:buSzTx/>
              <a:buFontTx/>
              <a:buNone/>
              <a:defRPr/>
            </a:pPr>
            <a:br>
              <a:rPr kumimoji="0" lang="en-US" altLang="zh-CN" sz="3600" b="0" i="0" u="none" strike="noStrike" kern="1200" cap="all" spc="0" normalizeH="0" baseline="0" noProof="0" smtClean="0">
                <a:ln>
                  <a:noFill/>
                </a:ln>
                <a:solidFill>
                  <a:schemeClr val="tx2"/>
                </a:solidFill>
                <a:effectLst>
                  <a:reflection blurRad="12700" stA="48000" endA="300" endPos="55000" dir="5400000" sy="-90000" algn="bl" rotWithShape="0"/>
                </a:effectLst>
                <a:uLnTx/>
                <a:uFillTx/>
                <a:latin typeface="+mj-lt"/>
                <a:ea typeface="+mj-ea"/>
                <a:cs typeface="Times New Roman" panose="02020603050405020304" pitchFamily="18" charset="0"/>
              </a:rPr>
            </a:br>
            <a:r>
              <a:rPr kumimoji="0" lang="zh-CN" sz="3600" b="0" i="0" u="none" strike="noStrike" kern="1200" cap="all" spc="0" normalizeH="0" baseline="0" noProof="0" smtClean="0">
                <a:ln>
                  <a:noFill/>
                </a:ln>
                <a:solidFill>
                  <a:schemeClr val="tx2"/>
                </a:solidFill>
                <a:effectLst>
                  <a:reflection blurRad="12700" stA="48000" endA="300" endPos="55000" dir="5400000" sy="-90000" algn="bl" rotWithShape="0"/>
                </a:effectLst>
                <a:uLnTx/>
                <a:uFillTx/>
                <a:latin typeface="+mj-lt"/>
                <a:ea typeface="+mj-ea"/>
                <a:cs typeface="Times New Roman" panose="02020603050405020304" pitchFamily="18" charset="0"/>
              </a:rPr>
              <a:t>三、分类</a:t>
            </a:r>
            <a:br>
              <a:rPr kumimoji="0" lang="zh-CN" sz="3600" b="0" i="0" u="none" strike="noStrike" kern="1200" cap="all" spc="0" normalizeH="0" baseline="0" noProof="0" smtClean="0">
                <a:ln>
                  <a:noFill/>
                </a:ln>
                <a:solidFill>
                  <a:schemeClr val="tx2"/>
                </a:solidFill>
                <a:effectLst>
                  <a:reflection blurRad="12700" stA="48000" endA="300" endPos="55000" dir="5400000" sy="-90000" algn="bl" rotWithShape="0"/>
                </a:effectLst>
                <a:uLnTx/>
                <a:uFillTx/>
                <a:latin typeface="+mj-lt"/>
                <a:ea typeface="+mj-ea"/>
                <a:cs typeface="Times New Roman" panose="02020603050405020304" pitchFamily="18" charset="0"/>
              </a:rPr>
            </a:br>
            <a:endParaRPr kumimoji="0" lang="zh-CN" sz="3600" b="0" i="0" u="none" strike="noStrike" kern="1200" cap="all" spc="0" normalizeH="0" baseline="0" noProof="0" smtClean="0">
              <a:ln>
                <a:noFill/>
              </a:ln>
              <a:solidFill>
                <a:schemeClr val="tx2"/>
              </a:solidFill>
              <a:effectLst>
                <a:reflection blurRad="12700" stA="48000" endA="300" endPos="55000" dir="5400000" sy="-90000" algn="bl" rotWithShape="0"/>
              </a:effectLst>
              <a:uLnTx/>
              <a:uFillTx/>
              <a:latin typeface="+mj-lt"/>
              <a:ea typeface="+mj-ea"/>
              <a:cs typeface="Times New Roman" panose="02020603050405020304" pitchFamily="18" charset="0"/>
            </a:endParaRPr>
          </a:p>
        </p:txBody>
      </p:sp>
      <p:sp>
        <p:nvSpPr>
          <p:cNvPr id="21506" name="Rectangle 3"/>
          <p:cNvSpPr>
            <a:spLocks noGrp="1"/>
          </p:cNvSpPr>
          <p:nvPr>
            <p:ph idx="1"/>
          </p:nvPr>
        </p:nvSpPr>
        <p:spPr>
          <a:ln/>
        </p:spPr>
        <p:txBody>
          <a:bodyPr vert="horz" wrap="square" lIns="91440" tIns="45720" rIns="91440" bIns="45720" anchor="t" anchorCtr="0"/>
          <a:p>
            <a:pPr algn="just" eaLnBrk="1" hangingPunct="1">
              <a:lnSpc>
                <a:spcPct val="90000"/>
              </a:lnSpc>
            </a:pPr>
            <a:r>
              <a:rPr lang="zh-CN" altLang="zh-CN" b="1" dirty="0"/>
              <a:t>㈣</a:t>
            </a:r>
            <a:r>
              <a:rPr lang="zh-CN" altLang="en-US" b="1" dirty="0"/>
              <a:t>有毒动植物中毒</a:t>
            </a:r>
            <a:endParaRPr lang="zh-CN" altLang="en-US" b="1" dirty="0"/>
          </a:p>
          <a:p>
            <a:pPr eaLnBrk="1" hangingPunct="1">
              <a:lnSpc>
                <a:spcPct val="90000"/>
              </a:lnSpc>
            </a:pPr>
            <a:r>
              <a:rPr lang="zh-CN" altLang="zh-CN" b="1" dirty="0"/>
              <a:t>    </a:t>
            </a:r>
            <a:r>
              <a:rPr lang="zh-CN" altLang="en-US" sz="3600" dirty="0"/>
              <a:t>食用有毒的动物性和植物性食品引起的食物中毒称为有毒动植物中毒。</a:t>
            </a:r>
            <a:endParaRPr lang="zh-CN" altLang="en-US" sz="3600" dirty="0"/>
          </a:p>
          <a:p>
            <a:pPr eaLnBrk="1" hangingPunct="1">
              <a:lnSpc>
                <a:spcPct val="90000"/>
              </a:lnSpc>
            </a:pPr>
            <a:r>
              <a:rPr lang="zh-CN" altLang="zh-CN" sz="3600" dirty="0"/>
              <a:t>1</a:t>
            </a:r>
            <a:r>
              <a:rPr lang="zh-CN" altLang="en-US" sz="3600" dirty="0"/>
              <a:t>、食品本身含有有毒有害物质 </a:t>
            </a:r>
            <a:endParaRPr lang="zh-CN" altLang="en-US" sz="3600" dirty="0"/>
          </a:p>
          <a:p>
            <a:pPr eaLnBrk="1" hangingPunct="1">
              <a:lnSpc>
                <a:spcPct val="90000"/>
              </a:lnSpc>
            </a:pPr>
            <a:r>
              <a:rPr lang="zh-CN" altLang="zh-CN" sz="3600" dirty="0"/>
              <a:t>2</a:t>
            </a:r>
            <a:r>
              <a:rPr lang="zh-CN" altLang="en-US" sz="3600" dirty="0"/>
              <a:t>、保存不当产生有毒有害物质 </a:t>
            </a:r>
            <a:endParaRPr lang="zh-CN" altLang="en-US" sz="3600" dirty="0"/>
          </a:p>
          <a:p>
            <a:pPr eaLnBrk="1" hangingPunct="1">
              <a:lnSpc>
                <a:spcPct val="90000"/>
              </a:lnSpc>
            </a:pPr>
            <a:r>
              <a:rPr lang="zh-CN" altLang="zh-CN" sz="3600" dirty="0"/>
              <a:t>3</a:t>
            </a:r>
            <a:r>
              <a:rPr lang="zh-CN" altLang="en-US" sz="3600" dirty="0"/>
              <a:t>、由于加工处理不当引起食物中毒 </a:t>
            </a:r>
            <a:endParaRPr lang="zh-CN" altLang="en-US" sz="36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2" name="Rectangle 2"/>
          <p:cNvSpPr>
            <a:spLocks noGrp="1" noChangeArrowheads="1"/>
          </p:cNvSpPr>
          <p:nvPr>
            <p:ph type="title"/>
          </p:nvPr>
        </p:nvSpPr>
        <p:spPr>
          <a:noFill/>
          <a:ln>
            <a:noFill/>
          </a:ln>
          <a:effectLst/>
          <a:scene3d>
            <a:camera prst="orthographicFront"/>
            <a:lightRig rig="balanced" dir="t"/>
          </a:scene3d>
          <a:sp3d prstMaterial="plastic"/>
        </p:spPr>
        <p:txBody>
          <a:bodyPr vert="horz" anchor="ctr">
            <a:normAutofit/>
          </a:bodyPr>
          <a:lstStyle/>
          <a:p>
            <a:pPr marL="0" marR="0" lvl="0" indent="0" algn="l" defTabSz="914400" rtl="0" eaLnBrk="1" fontAlgn="auto" latinLnBrk="0" hangingPunct="1">
              <a:lnSpc>
                <a:spcPct val="100000"/>
              </a:lnSpc>
              <a:spcBef>
                <a:spcPct val="0"/>
              </a:spcBef>
              <a:spcAft>
                <a:spcPts val="0"/>
              </a:spcAft>
              <a:buClrTx/>
              <a:buSzTx/>
              <a:buFontTx/>
              <a:buNone/>
              <a:defRPr/>
            </a:pPr>
            <a:r>
              <a:rPr kumimoji="0" lang="zh-CN" sz="3600" b="0" i="0" u="none" strike="noStrike" kern="1200" cap="all" spc="0" normalizeH="0" baseline="0" noProof="0" smtClean="0">
                <a:ln>
                  <a:noFill/>
                </a:ln>
                <a:solidFill>
                  <a:schemeClr val="tx2"/>
                </a:solidFill>
                <a:effectLst>
                  <a:reflection blurRad="12700" stA="48000" endA="300" endPos="55000" dir="5400000" sy="-90000" algn="bl" rotWithShape="0"/>
                </a:effectLst>
                <a:uLnTx/>
                <a:uFillTx/>
                <a:latin typeface="+mj-lt"/>
                <a:ea typeface="+mj-ea"/>
                <a:cs typeface="+mj-cs"/>
              </a:rPr>
              <a:t>四、预防</a:t>
            </a:r>
            <a:endParaRPr kumimoji="0" lang="zh-CN" sz="3600" b="0" i="0" u="none" strike="noStrike" kern="1200" cap="all" spc="0" normalizeH="0" baseline="0" noProof="0" smtClean="0">
              <a:ln>
                <a:noFill/>
              </a:ln>
              <a:solidFill>
                <a:schemeClr val="tx2"/>
              </a:solidFill>
              <a:effectLst>
                <a:reflection blurRad="12700" stA="48000" endA="300" endPos="55000" dir="5400000" sy="-90000" algn="bl" rotWithShape="0"/>
              </a:effectLst>
              <a:uLnTx/>
              <a:uFillTx/>
              <a:latin typeface="+mj-lt"/>
              <a:ea typeface="+mj-ea"/>
              <a:cs typeface="+mj-cs"/>
            </a:endParaRPr>
          </a:p>
        </p:txBody>
      </p:sp>
      <p:sp>
        <p:nvSpPr>
          <p:cNvPr id="22530" name="Rectangle 3"/>
          <p:cNvSpPr>
            <a:spLocks noGrp="1"/>
          </p:cNvSpPr>
          <p:nvPr>
            <p:ph idx="1"/>
          </p:nvPr>
        </p:nvSpPr>
        <p:spPr>
          <a:ln/>
        </p:spPr>
        <p:txBody>
          <a:bodyPr vert="horz" wrap="square" lIns="91440" tIns="45720" rIns="91440" bIns="45720" anchor="t" anchorCtr="0"/>
          <a:p>
            <a:pPr algn="just" eaLnBrk="1" hangingPunct="1"/>
            <a:r>
              <a:rPr lang="zh-CN" altLang="zh-CN" sz="3600" b="1" dirty="0"/>
              <a:t>㈠</a:t>
            </a:r>
            <a:r>
              <a:rPr lang="zh-CN" altLang="en-US" sz="3600" b="1" dirty="0"/>
              <a:t>认真贯彻执行</a:t>
            </a:r>
            <a:r>
              <a:rPr lang="zh-CN" altLang="zh-CN" sz="3600" b="1" dirty="0"/>
              <a:t>《</a:t>
            </a:r>
            <a:r>
              <a:rPr lang="zh-CN" altLang="en-US" sz="3600" b="1" dirty="0"/>
              <a:t>食品安全法</a:t>
            </a:r>
            <a:r>
              <a:rPr lang="zh-CN" altLang="zh-CN" sz="3600" b="1" dirty="0"/>
              <a:t>》</a:t>
            </a:r>
            <a:endParaRPr lang="zh-CN" altLang="en-US" sz="3600" b="1" dirty="0"/>
          </a:p>
          <a:p>
            <a:pPr eaLnBrk="1" hangingPunct="1"/>
            <a:r>
              <a:rPr lang="zh-CN" altLang="zh-CN" sz="4000" b="1" dirty="0"/>
              <a:t>㈡</a:t>
            </a:r>
            <a:r>
              <a:rPr lang="zh-CN" altLang="en-US" sz="4000" b="1" dirty="0"/>
              <a:t>防止化学性食品污染的措施</a:t>
            </a:r>
            <a:r>
              <a:rPr lang="zh-CN" altLang="en-US" sz="3600" dirty="0"/>
              <a:t> </a:t>
            </a:r>
            <a:endParaRPr lang="zh-CN" altLang="en-US" sz="3600" dirty="0"/>
          </a:p>
          <a:p>
            <a:pPr algn="just" eaLnBrk="1" hangingPunct="1"/>
            <a:r>
              <a:rPr lang="zh-CN" altLang="en-US" sz="3600" dirty="0"/>
              <a:t>农药残留是食品化学污染的主要因素之一，在种植业选用了高效低毒低残留的农药品种，积极推广使用无害的生物制剂农药是消除农药残留的根本出路。</a:t>
            </a:r>
            <a:endParaRPr lang="en-US" altLang="zh-CN" sz="3600"/>
          </a:p>
          <a:p>
            <a:pPr algn="just" eaLnBrk="1" hangingPunct="1"/>
            <a:r>
              <a:rPr lang="zh-CN" altLang="en-US" sz="3600" dirty="0"/>
              <a:t>加强对有毒化学物质的保管。</a:t>
            </a:r>
            <a:endParaRPr lang="zh-CN" altLang="en-US" sz="3600" dirty="0"/>
          </a:p>
          <a:p>
            <a:pPr algn="just" eaLnBrk="1" hangingPunct="1"/>
            <a:endParaRPr lang="zh-CN" altLang="zh-CN" sz="3600" b="1" dirty="0"/>
          </a:p>
          <a:p>
            <a:pPr eaLnBrk="1" hangingPunct="1"/>
            <a:r>
              <a:rPr lang="zh-CN" altLang="zh-CN" sz="4000" dirty="0"/>
              <a:t>        </a:t>
            </a:r>
            <a:endParaRPr lang="zh-CN" altLang="en-US" sz="4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10" name="Rectangle 2"/>
          <p:cNvSpPr>
            <a:spLocks noGrp="1" noChangeArrowheads="1"/>
          </p:cNvSpPr>
          <p:nvPr>
            <p:ph type="title"/>
          </p:nvPr>
        </p:nvSpPr>
        <p:spPr>
          <a:noFill/>
          <a:ln>
            <a:noFill/>
          </a:ln>
          <a:effectLst/>
          <a:scene3d>
            <a:camera prst="orthographicFront"/>
            <a:lightRig rig="balanced" dir="t"/>
          </a:scene3d>
          <a:sp3d prstMaterial="plastic"/>
        </p:spPr>
        <p:txBody>
          <a:bodyPr vert="horz" anchor="ctr">
            <a:normAutofit/>
          </a:bodyPr>
          <a:lstStyle/>
          <a:p>
            <a:pPr marL="0" marR="0" lvl="0" indent="0" algn="l" defTabSz="914400" rtl="0" eaLnBrk="1" fontAlgn="auto" latinLnBrk="0" hangingPunct="1">
              <a:lnSpc>
                <a:spcPct val="100000"/>
              </a:lnSpc>
              <a:spcBef>
                <a:spcPct val="0"/>
              </a:spcBef>
              <a:spcAft>
                <a:spcPts val="0"/>
              </a:spcAft>
              <a:buClrTx/>
              <a:buSzTx/>
              <a:buFontTx/>
              <a:buNone/>
              <a:defRPr/>
            </a:pPr>
            <a:r>
              <a:rPr kumimoji="0" lang="zh-CN" sz="3600" b="0" i="0" u="none" strike="noStrike" kern="1200" cap="all" spc="0" normalizeH="0" baseline="0" noProof="0" smtClean="0">
                <a:ln>
                  <a:noFill/>
                </a:ln>
                <a:solidFill>
                  <a:schemeClr val="tx2"/>
                </a:solidFill>
                <a:effectLst>
                  <a:reflection blurRad="12700" stA="48000" endA="300" endPos="55000" dir="5400000" sy="-90000" algn="bl" rotWithShape="0"/>
                </a:effectLst>
                <a:uLnTx/>
                <a:uFillTx/>
                <a:latin typeface="+mj-lt"/>
                <a:ea typeface="+mj-ea"/>
                <a:cs typeface="+mj-cs"/>
              </a:rPr>
              <a:t>四、预防</a:t>
            </a:r>
            <a:endParaRPr kumimoji="0" lang="zh-CN" sz="3600" b="0" i="0" u="none" strike="noStrike" kern="1200" cap="all" spc="0" normalizeH="0" baseline="0" noProof="0" smtClean="0">
              <a:ln>
                <a:noFill/>
              </a:ln>
              <a:solidFill>
                <a:schemeClr val="tx2"/>
              </a:solidFill>
              <a:effectLst>
                <a:reflection blurRad="12700" stA="48000" endA="300" endPos="55000" dir="5400000" sy="-90000" algn="bl" rotWithShape="0"/>
              </a:effectLst>
              <a:uLnTx/>
              <a:uFillTx/>
              <a:latin typeface="+mj-lt"/>
              <a:ea typeface="+mj-ea"/>
              <a:cs typeface="+mj-cs"/>
            </a:endParaRPr>
          </a:p>
        </p:txBody>
      </p:sp>
      <p:sp>
        <p:nvSpPr>
          <p:cNvPr id="23554" name="Rectangle 3"/>
          <p:cNvSpPr>
            <a:spLocks noGrp="1"/>
          </p:cNvSpPr>
          <p:nvPr>
            <p:ph idx="1"/>
          </p:nvPr>
        </p:nvSpPr>
        <p:spPr>
          <a:ln/>
        </p:spPr>
        <p:txBody>
          <a:bodyPr vert="horz" wrap="square" lIns="91440" tIns="45720" rIns="91440" bIns="45720" anchor="t" anchorCtr="0"/>
          <a:p>
            <a:pPr algn="just" eaLnBrk="1" hangingPunct="1"/>
            <a:r>
              <a:rPr lang="zh-CN" altLang="zh-CN" b="1" dirty="0"/>
              <a:t>㈢</a:t>
            </a:r>
            <a:r>
              <a:rPr lang="zh-CN" altLang="en-US" b="1" dirty="0"/>
              <a:t>细菌性食物中毒的预防措施</a:t>
            </a:r>
            <a:endParaRPr lang="zh-CN" altLang="en-US" b="1" dirty="0"/>
          </a:p>
          <a:p>
            <a:pPr algn="just" eaLnBrk="1" hangingPunct="1"/>
            <a:r>
              <a:rPr lang="zh-CN" altLang="zh-CN" sz="4000" dirty="0"/>
              <a:t>1</a:t>
            </a:r>
            <a:r>
              <a:rPr lang="zh-CN" altLang="en-US" sz="4000" dirty="0"/>
              <a:t>、防止食品的细菌污染</a:t>
            </a:r>
            <a:endParaRPr lang="zh-CN" altLang="en-US" sz="4000" dirty="0"/>
          </a:p>
          <a:p>
            <a:pPr algn="just" eaLnBrk="1" hangingPunct="1"/>
            <a:r>
              <a:rPr lang="zh-CN" altLang="zh-CN" sz="4000" dirty="0"/>
              <a:t>2</a:t>
            </a:r>
            <a:r>
              <a:rPr lang="zh-CN" altLang="en-US" sz="4000" dirty="0"/>
              <a:t>、控制细菌的繁殖</a:t>
            </a:r>
            <a:endParaRPr lang="zh-CN" altLang="en-US" sz="4000" dirty="0"/>
          </a:p>
          <a:p>
            <a:pPr algn="just" eaLnBrk="1" hangingPunct="1"/>
            <a:r>
              <a:rPr lang="zh-CN" altLang="zh-CN" sz="4000" dirty="0"/>
              <a:t>3</a:t>
            </a:r>
            <a:r>
              <a:rPr lang="zh-CN" altLang="en-US" sz="4000" dirty="0"/>
              <a:t>、杀灭病原菌</a:t>
            </a:r>
            <a:endParaRPr lang="zh-CN" altLang="en-US" sz="4000" dirty="0"/>
          </a:p>
          <a:p>
            <a:pPr eaLnBrk="1" hangingPunct="1"/>
            <a:endParaRPr lang="zh-CN" altLang="zh-CN" sz="4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4" name="Rectangle 2"/>
          <p:cNvSpPr>
            <a:spLocks noGrp="1" noChangeArrowheads="1"/>
          </p:cNvSpPr>
          <p:nvPr>
            <p:ph type="title"/>
          </p:nvPr>
        </p:nvSpPr>
        <p:spPr>
          <a:noFill/>
          <a:ln>
            <a:noFill/>
          </a:ln>
          <a:effectLst/>
          <a:scene3d>
            <a:camera prst="orthographicFront"/>
            <a:lightRig rig="balanced" dir="t"/>
          </a:scene3d>
          <a:sp3d prstMaterial="plastic"/>
        </p:spPr>
        <p:txBody>
          <a:bodyPr vert="horz" anchor="ctr">
            <a:normAutofit/>
          </a:bodyPr>
          <a:lstStyle/>
          <a:p>
            <a:pPr marL="0" marR="0" lvl="0" indent="0" algn="l" defTabSz="914400" rtl="0" eaLnBrk="1" fontAlgn="auto" latinLnBrk="0" hangingPunct="1">
              <a:lnSpc>
                <a:spcPct val="100000"/>
              </a:lnSpc>
              <a:spcBef>
                <a:spcPct val="0"/>
              </a:spcBef>
              <a:spcAft>
                <a:spcPts val="0"/>
              </a:spcAft>
              <a:buClrTx/>
              <a:buSzTx/>
              <a:buFontTx/>
              <a:buNone/>
              <a:defRPr/>
            </a:pPr>
            <a:r>
              <a:rPr kumimoji="0" lang="zh-CN" sz="3600" b="0" i="0" u="none" strike="noStrike" kern="1200" cap="all" spc="0" normalizeH="0" baseline="0" noProof="0" smtClean="0">
                <a:ln>
                  <a:noFill/>
                </a:ln>
                <a:solidFill>
                  <a:schemeClr val="tx2"/>
                </a:solidFill>
                <a:effectLst>
                  <a:reflection blurRad="12700" stA="48000" endA="300" endPos="55000" dir="5400000" sy="-90000" algn="bl" rotWithShape="0"/>
                </a:effectLst>
                <a:uLnTx/>
                <a:uFillTx/>
                <a:latin typeface="+mj-lt"/>
                <a:ea typeface="+mj-ea"/>
                <a:cs typeface="+mj-cs"/>
              </a:rPr>
              <a:t>四、预防</a:t>
            </a:r>
            <a:endParaRPr kumimoji="0" lang="zh-CN" sz="3600" b="0" i="0" u="none" strike="noStrike" kern="1200" cap="all" spc="0" normalizeH="0" baseline="0" noProof="0" smtClean="0">
              <a:ln>
                <a:noFill/>
              </a:ln>
              <a:solidFill>
                <a:schemeClr val="tx2"/>
              </a:solidFill>
              <a:effectLst>
                <a:reflection blurRad="12700" stA="48000" endA="300" endPos="55000" dir="5400000" sy="-90000" algn="bl" rotWithShape="0"/>
              </a:effectLst>
              <a:uLnTx/>
              <a:uFillTx/>
              <a:latin typeface="+mj-lt"/>
              <a:ea typeface="+mj-ea"/>
              <a:cs typeface="+mj-cs"/>
            </a:endParaRPr>
          </a:p>
        </p:txBody>
      </p:sp>
      <p:sp>
        <p:nvSpPr>
          <p:cNvPr id="24578" name="Rectangle 3"/>
          <p:cNvSpPr>
            <a:spLocks noGrp="1"/>
          </p:cNvSpPr>
          <p:nvPr>
            <p:ph idx="1"/>
          </p:nvPr>
        </p:nvSpPr>
        <p:spPr>
          <a:ln/>
        </p:spPr>
        <p:txBody>
          <a:bodyPr vert="horz" wrap="square" lIns="91440" tIns="45720" rIns="91440" bIns="45720" anchor="t" anchorCtr="0"/>
          <a:p>
            <a:pPr algn="just" eaLnBrk="1" hangingPunct="1"/>
            <a:r>
              <a:rPr lang="zh-CN" altLang="en-US" sz="4000" b="1" dirty="0"/>
              <a:t>充分发挥社会对食品安全的监管作用</a:t>
            </a:r>
            <a:endParaRPr lang="zh-CN" altLang="en-US" sz="4000" b="1" dirty="0"/>
          </a:p>
          <a:p>
            <a:pPr eaLnBrk="1" hangingPunct="1"/>
            <a:r>
              <a:rPr lang="zh-CN" altLang="zh-CN" sz="4000" b="1" dirty="0"/>
              <a:t>   </a:t>
            </a:r>
            <a:r>
              <a:rPr lang="en-US" altLang="zh-CN" sz="4000" b="1" dirty="0"/>
              <a:t> </a:t>
            </a:r>
            <a:r>
              <a:rPr lang="zh-CN" altLang="en-US" sz="4000" dirty="0"/>
              <a:t>建立有效的机制，保证消费者和社会舆论监督渠道畅通；营造一个企业自律、政府监管和社会监督的食品安全新秩序。</a:t>
            </a:r>
            <a:endParaRPr lang="zh-CN" altLang="zh-CN" sz="4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2162" name="标题 92161"/>
          <p:cNvSpPr/>
          <p:nvPr>
            <p:ph type="title"/>
          </p:nvPr>
        </p:nvSpPr>
        <p:spPr>
          <a:noFill/>
          <a:ln>
            <a:noFill/>
          </a:ln>
        </p:spPr>
        <p:txBody>
          <a:bodyPr/>
          <a:p>
            <a:pPr marL="0" marR="0" indent="0" algn="l" defTabSz="914400" rtl="0" eaLnBrk="1" fontAlgn="base" latinLnBrk="0" hangingPunct="1">
              <a:lnSpc>
                <a:spcPct val="100000"/>
              </a:lnSpc>
              <a:spcBef>
                <a:spcPct val="0"/>
              </a:spcBef>
              <a:spcAft>
                <a:spcPct val="0"/>
              </a:spcAft>
              <a:buClrTx/>
              <a:buSzTx/>
              <a:buFontTx/>
              <a:buNone/>
            </a:pPr>
            <a:r>
              <a:rPr kumimoji="0" lang="zh-CN" altLang="en-US" sz="3600" b="0" i="0" u="none" strike="noStrike" kern="1200" cap="all" spc="0" normalizeH="0" baseline="0" noProof="1" dirty="0">
                <a:solidFill>
                  <a:schemeClr val="tx2"/>
                </a:solidFill>
                <a:effectLst/>
                <a:latin typeface="+mj-lt"/>
                <a:ea typeface="+mj-ea"/>
                <a:cs typeface="+mj-cs"/>
              </a:rPr>
              <a:t>五、食物中毒的调查</a:t>
            </a:r>
            <a:endParaRPr kumimoji="0" lang="en-US" altLang="zh-CN" sz="3600" b="0" i="0" u="none" strike="noStrike" kern="1200" cap="all" spc="0" normalizeH="0" baseline="0" noProof="1">
              <a:solidFill>
                <a:schemeClr val="tx2"/>
              </a:solidFill>
              <a:effectLst/>
              <a:latin typeface="+mj-lt"/>
              <a:ea typeface="+mj-ea"/>
              <a:cs typeface="+mj-cs"/>
            </a:endParaRPr>
          </a:p>
        </p:txBody>
      </p:sp>
      <p:sp>
        <p:nvSpPr>
          <p:cNvPr id="25602" name="文本占位符 92162"/>
          <p:cNvSpPr>
            <a:spLocks noGrp="1"/>
          </p:cNvSpPr>
          <p:nvPr>
            <p:ph idx="1"/>
          </p:nvPr>
        </p:nvSpPr>
        <p:spPr>
          <a:ln/>
        </p:spPr>
        <p:txBody>
          <a:bodyPr anchor="t" anchorCtr="0"/>
          <a:p>
            <a:r>
              <a:rPr lang="zh-CN" altLang="en-US" sz="3600" dirty="0"/>
              <a:t>食物中毒事故属公共卫生突发事件调查的一部分，调查的步骤及方法应当遵循其调查程序及原则。</a:t>
            </a:r>
            <a:r>
              <a:rPr lang="en-US" altLang="zh-CN" sz="3600"/>
              <a:t>WHO</a:t>
            </a:r>
            <a:r>
              <a:rPr lang="zh-CN" altLang="en-US" sz="3600" dirty="0"/>
              <a:t>提出的调查程序包括：确定暴发、核实诊断、组成团队、立即采取控制措施、病例定义、分析三间分布的资料、形成假设、验证假设、实施预防控制措施、交流和评价。</a:t>
            </a:r>
            <a:endParaRPr lang="zh-CN" altLang="en-US" sz="36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3186" name="标题 93185"/>
          <p:cNvSpPr/>
          <p:nvPr>
            <p:ph type="title"/>
          </p:nvPr>
        </p:nvSpPr>
        <p:spPr>
          <a:noFill/>
          <a:ln>
            <a:noFill/>
          </a:ln>
        </p:spPr>
        <p:txBody>
          <a:bodyPr/>
          <a:p>
            <a:pPr marL="0" marR="0" indent="0" algn="l" defTabSz="914400" rtl="0" eaLnBrk="1" fontAlgn="base" latinLnBrk="0" hangingPunct="1">
              <a:lnSpc>
                <a:spcPct val="100000"/>
              </a:lnSpc>
              <a:spcBef>
                <a:spcPct val="0"/>
              </a:spcBef>
              <a:spcAft>
                <a:spcPct val="0"/>
              </a:spcAft>
              <a:buClrTx/>
              <a:buSzTx/>
              <a:buFontTx/>
              <a:buNone/>
            </a:pPr>
            <a:r>
              <a:rPr kumimoji="0" lang="zh-CN" altLang="en-US" sz="3600" b="0" i="0" u="none" strike="noStrike" kern="1200" cap="all" spc="0" normalizeH="0" baseline="0" noProof="1" dirty="0">
                <a:solidFill>
                  <a:schemeClr val="tx2"/>
                </a:solidFill>
                <a:effectLst/>
                <a:latin typeface="+mj-lt"/>
                <a:ea typeface="+mj-ea"/>
                <a:cs typeface="+mj-cs"/>
              </a:rPr>
              <a:t>五、食物中毒的调查</a:t>
            </a:r>
            <a:endParaRPr kumimoji="0" lang="zh-CN" altLang="en-US" sz="3600" b="0" i="0" u="none" strike="noStrike" kern="1200" cap="all" spc="0" normalizeH="0" baseline="0" noProof="1" dirty="0">
              <a:solidFill>
                <a:schemeClr val="tx2"/>
              </a:solidFill>
              <a:effectLst/>
              <a:latin typeface="+mj-lt"/>
              <a:ea typeface="+mj-ea"/>
              <a:cs typeface="+mj-cs"/>
            </a:endParaRPr>
          </a:p>
        </p:txBody>
      </p:sp>
      <p:sp>
        <p:nvSpPr>
          <p:cNvPr id="26626" name="文本占位符 93186"/>
          <p:cNvSpPr>
            <a:spLocks noGrp="1"/>
          </p:cNvSpPr>
          <p:nvPr>
            <p:ph idx="1"/>
          </p:nvPr>
        </p:nvSpPr>
        <p:spPr>
          <a:ln/>
        </p:spPr>
        <p:txBody>
          <a:bodyPr anchor="t" anchorCtr="0"/>
          <a:p>
            <a:r>
              <a:rPr lang="en-US" altLang="zh-CN"/>
              <a:t>1</a:t>
            </a:r>
            <a:r>
              <a:rPr lang="zh-CN" altLang="en-US" dirty="0"/>
              <a:t>、确定暴发：</a:t>
            </a:r>
            <a:r>
              <a:rPr lang="zh-CN" altLang="en-US" b="1" dirty="0"/>
              <a:t>事故发生单位和治疗单位报告</a:t>
            </a:r>
            <a:endParaRPr lang="zh-CN" altLang="en-US" b="1" dirty="0"/>
          </a:p>
          <a:p>
            <a:pPr algn="just" eaLnBrk="1" hangingPunct="1">
              <a:lnSpc>
                <a:spcPct val="90000"/>
              </a:lnSpc>
              <a:spcBef>
                <a:spcPct val="0"/>
              </a:spcBef>
              <a:buClrTx/>
              <a:buSzTx/>
              <a:buFontTx/>
              <a:buNone/>
            </a:pPr>
            <a:r>
              <a:rPr lang="zh-CN" altLang="en-US" dirty="0"/>
              <a:t>       </a:t>
            </a:r>
            <a:r>
              <a:rPr lang="zh-CN" altLang="zh-CN" dirty="0"/>
              <a:t>①</a:t>
            </a:r>
            <a:r>
              <a:rPr lang="zh-CN" altLang="en-US" dirty="0"/>
              <a:t>食物中毒事故的发生单位</a:t>
            </a:r>
            <a:endParaRPr lang="zh-CN" altLang="en-US" b="1" dirty="0"/>
          </a:p>
          <a:p>
            <a:pPr algn="just" eaLnBrk="1" hangingPunct="1">
              <a:lnSpc>
                <a:spcPct val="90000"/>
              </a:lnSpc>
              <a:spcBef>
                <a:spcPct val="0"/>
              </a:spcBef>
              <a:buClrTx/>
              <a:buSzTx/>
              <a:buFontTx/>
              <a:buNone/>
            </a:pPr>
            <a:r>
              <a:rPr lang="zh-CN" altLang="en-US" dirty="0"/>
              <a:t>       </a:t>
            </a:r>
            <a:r>
              <a:rPr lang="en-US" altLang="zh-CN"/>
              <a:t>②</a:t>
            </a:r>
            <a:r>
              <a:rPr lang="zh-CN" altLang="en-US" dirty="0"/>
              <a:t>地址</a:t>
            </a:r>
            <a:endParaRPr lang="zh-CN" altLang="en-US" b="1" dirty="0"/>
          </a:p>
          <a:p>
            <a:pPr algn="just" eaLnBrk="1" hangingPunct="1">
              <a:lnSpc>
                <a:spcPct val="90000"/>
              </a:lnSpc>
              <a:spcBef>
                <a:spcPct val="0"/>
              </a:spcBef>
              <a:buClrTx/>
              <a:buSzTx/>
              <a:buFontTx/>
              <a:buNone/>
            </a:pPr>
            <a:r>
              <a:rPr lang="zh-CN" altLang="en-US" dirty="0"/>
              <a:t>       </a:t>
            </a:r>
            <a:r>
              <a:rPr lang="en-US" altLang="zh-CN"/>
              <a:t>③</a:t>
            </a:r>
            <a:r>
              <a:rPr lang="zh-CN" altLang="en-US" dirty="0"/>
              <a:t>时间</a:t>
            </a:r>
            <a:endParaRPr lang="zh-CN" altLang="en-US" b="1" dirty="0"/>
          </a:p>
          <a:p>
            <a:pPr algn="just" eaLnBrk="1" hangingPunct="1">
              <a:lnSpc>
                <a:spcPct val="90000"/>
              </a:lnSpc>
              <a:spcBef>
                <a:spcPct val="0"/>
              </a:spcBef>
              <a:buClrTx/>
              <a:buSzTx/>
              <a:buFontTx/>
              <a:buNone/>
            </a:pPr>
            <a:r>
              <a:rPr lang="zh-CN" altLang="en-US" dirty="0"/>
              <a:t>       </a:t>
            </a:r>
            <a:r>
              <a:rPr lang="en-US" altLang="zh-CN"/>
              <a:t>④</a:t>
            </a:r>
            <a:r>
              <a:rPr lang="zh-CN" altLang="en-US" dirty="0"/>
              <a:t>中毒人数（危重人数、死亡人数）</a:t>
            </a:r>
            <a:endParaRPr lang="zh-CN" altLang="en-US" b="1" dirty="0"/>
          </a:p>
          <a:p>
            <a:pPr algn="just" eaLnBrk="1" hangingPunct="1">
              <a:lnSpc>
                <a:spcPct val="90000"/>
              </a:lnSpc>
              <a:spcBef>
                <a:spcPct val="0"/>
              </a:spcBef>
              <a:buClrTx/>
              <a:buSzTx/>
              <a:buFontTx/>
              <a:buNone/>
            </a:pPr>
            <a:r>
              <a:rPr lang="zh-CN" altLang="en-US" dirty="0"/>
              <a:t>       </a:t>
            </a:r>
            <a:r>
              <a:rPr lang="en-US" altLang="zh-CN"/>
              <a:t>⑤</a:t>
            </a:r>
            <a:r>
              <a:rPr lang="zh-CN" altLang="en-US" dirty="0"/>
              <a:t>可疑食物</a:t>
            </a:r>
            <a:endParaRPr lang="zh-CN" altLang="en-US" dirty="0"/>
          </a:p>
          <a:p>
            <a:pPr algn="just" eaLnBrk="1" hangingPunct="1">
              <a:lnSpc>
                <a:spcPct val="90000"/>
              </a:lnSpc>
              <a:spcBef>
                <a:spcPct val="0"/>
              </a:spcBef>
              <a:buClrTx/>
              <a:buSzTx/>
              <a:buFontTx/>
              <a:buNone/>
            </a:pPr>
            <a:r>
              <a:rPr lang="zh-CN" altLang="en-US" dirty="0"/>
              <a:t>       </a:t>
            </a:r>
            <a:r>
              <a:rPr lang="en-US" altLang="zh-CN"/>
              <a:t>⑥</a:t>
            </a:r>
            <a:r>
              <a:rPr lang="zh-CN" altLang="en-US" dirty="0"/>
              <a:t>主要临床症状等</a:t>
            </a:r>
            <a:endParaRPr lang="zh-CN" altLang="en-US" b="1" dirty="0"/>
          </a:p>
          <a:p>
            <a:pPr algn="just" eaLnBrk="1" hangingPunct="1">
              <a:lnSpc>
                <a:spcPct val="90000"/>
              </a:lnSpc>
              <a:spcBef>
                <a:spcPct val="0"/>
              </a:spcBef>
              <a:buClrTx/>
              <a:buSzTx/>
              <a:buFontTx/>
              <a:buNone/>
            </a:pPr>
            <a:r>
              <a:rPr lang="zh-CN" altLang="en-US" b="1" dirty="0"/>
              <a:t>       </a:t>
            </a:r>
            <a:r>
              <a:rPr lang="en-US" altLang="zh-CN" b="1">
                <a:ea typeface="楷体_GB2312" pitchFamily="49" charset="-122"/>
              </a:rPr>
              <a:t>⑦</a:t>
            </a:r>
            <a:r>
              <a:rPr lang="zh-CN" altLang="en-US" b="1" dirty="0">
                <a:ea typeface="楷体_GB2312" pitchFamily="49" charset="-122"/>
              </a:rPr>
              <a:t>食物中毒发展的趋势、已经采取的措施、尚需解决的问题</a:t>
            </a:r>
            <a:endParaRPr lang="zh-CN" altLang="en-US" dirty="0">
              <a:ea typeface="楷体_GB2312" pitchFamily="49" charset="-122"/>
            </a:endParaRPr>
          </a:p>
          <a:p>
            <a:endParaRPr lang="zh-CN" altLang="en-US"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4210" name="标题 94209"/>
          <p:cNvSpPr/>
          <p:nvPr>
            <p:ph type="title"/>
          </p:nvPr>
        </p:nvSpPr>
        <p:spPr>
          <a:noFill/>
          <a:ln>
            <a:noFill/>
          </a:ln>
        </p:spPr>
        <p:txBody>
          <a:bodyPr/>
          <a:p>
            <a:pPr marL="0" marR="0" indent="0" algn="l" defTabSz="914400" rtl="0" eaLnBrk="1" fontAlgn="base" latinLnBrk="0" hangingPunct="1">
              <a:lnSpc>
                <a:spcPct val="100000"/>
              </a:lnSpc>
              <a:spcBef>
                <a:spcPct val="0"/>
              </a:spcBef>
              <a:spcAft>
                <a:spcPct val="0"/>
              </a:spcAft>
              <a:buClrTx/>
              <a:buSzTx/>
              <a:buFontTx/>
              <a:buNone/>
            </a:pPr>
            <a:r>
              <a:rPr kumimoji="0" lang="zh-CN" altLang="en-US" sz="3600" b="0" i="0" u="none" strike="noStrike" kern="1200" cap="all" spc="0" normalizeH="0" baseline="0" noProof="1" dirty="0">
                <a:solidFill>
                  <a:schemeClr val="tx2"/>
                </a:solidFill>
                <a:effectLst/>
                <a:latin typeface="+mj-lt"/>
                <a:ea typeface="+mj-ea"/>
                <a:cs typeface="+mj-cs"/>
              </a:rPr>
              <a:t>五、食物中毒的调查</a:t>
            </a:r>
            <a:endParaRPr kumimoji="0" lang="zh-CN" altLang="en-US" sz="3600" b="0" i="0" u="none" strike="noStrike" kern="1200" cap="all" spc="0" normalizeH="0" baseline="0" noProof="1" dirty="0">
              <a:solidFill>
                <a:schemeClr val="tx2"/>
              </a:solidFill>
              <a:effectLst/>
              <a:latin typeface="+mj-lt"/>
              <a:ea typeface="+mj-ea"/>
              <a:cs typeface="+mj-cs"/>
            </a:endParaRPr>
          </a:p>
        </p:txBody>
      </p:sp>
      <p:sp>
        <p:nvSpPr>
          <p:cNvPr id="27650" name="文本占位符 94210"/>
          <p:cNvSpPr>
            <a:spLocks noGrp="1"/>
          </p:cNvSpPr>
          <p:nvPr>
            <p:ph idx="1"/>
          </p:nvPr>
        </p:nvSpPr>
        <p:spPr>
          <a:ln/>
        </p:spPr>
        <p:txBody>
          <a:bodyPr anchor="t" anchorCtr="0"/>
          <a:p>
            <a:pPr>
              <a:lnSpc>
                <a:spcPct val="90000"/>
              </a:lnSpc>
            </a:pPr>
            <a:r>
              <a:rPr lang="en-US" altLang="zh-CN" sz="2800"/>
              <a:t>2</a:t>
            </a:r>
            <a:r>
              <a:rPr lang="zh-CN" altLang="en-US" sz="2800" dirty="0"/>
              <a:t>、采取控制措施</a:t>
            </a:r>
            <a:endParaRPr lang="zh-CN" altLang="en-US" sz="2800" dirty="0"/>
          </a:p>
          <a:p>
            <a:pPr eaLnBrk="1" hangingPunct="1">
              <a:lnSpc>
                <a:spcPct val="80000"/>
              </a:lnSpc>
              <a:buClr>
                <a:schemeClr val="tx1"/>
              </a:buClr>
              <a:buFont typeface="Wingdings" panose="05000000000000000000" pitchFamily="2" charset="2"/>
              <a:buChar char="§"/>
            </a:pPr>
            <a:r>
              <a:rPr lang="zh-CN" altLang="zh-CN" b="1" dirty="0"/>
              <a:t>⑴</a:t>
            </a:r>
            <a:r>
              <a:rPr lang="zh-CN" altLang="en-US" dirty="0"/>
              <a:t>组织卫生机构对中毒人员进行救治；</a:t>
            </a:r>
            <a:endParaRPr lang="zh-CN" altLang="en-US" dirty="0"/>
          </a:p>
          <a:p>
            <a:pPr eaLnBrk="1" hangingPunct="1">
              <a:lnSpc>
                <a:spcPct val="80000"/>
              </a:lnSpc>
              <a:buClrTx/>
              <a:buFont typeface="Wingdings" panose="05000000000000000000" pitchFamily="2" charset="2"/>
              <a:buChar char="§"/>
            </a:pPr>
            <a:r>
              <a:rPr lang="zh-CN" altLang="zh-CN" dirty="0"/>
              <a:t> </a:t>
            </a:r>
            <a:r>
              <a:rPr lang="zh-CN" altLang="zh-CN" b="1" dirty="0"/>
              <a:t>⑵</a:t>
            </a:r>
            <a:r>
              <a:rPr lang="zh-CN" altLang="en-US" dirty="0"/>
              <a:t>对可疑中毒食物及其有关工具、设备和现场采取下列临时控制措施；</a:t>
            </a:r>
            <a:endParaRPr lang="zh-CN" altLang="en-US" dirty="0"/>
          </a:p>
          <a:p>
            <a:pPr eaLnBrk="1" hangingPunct="1">
              <a:lnSpc>
                <a:spcPct val="90000"/>
              </a:lnSpc>
            </a:pPr>
            <a:r>
              <a:rPr lang="zh-CN" altLang="zh-CN" dirty="0"/>
              <a:t>①</a:t>
            </a:r>
            <a:r>
              <a:rPr lang="zh-CN" altLang="en-US" dirty="0"/>
              <a:t>封存造成食物中毒或者可能导致食物中毒的食品及其原料；</a:t>
            </a:r>
            <a:endParaRPr lang="zh-CN" altLang="en-US" dirty="0"/>
          </a:p>
          <a:p>
            <a:pPr eaLnBrk="1" hangingPunct="1">
              <a:lnSpc>
                <a:spcPct val="90000"/>
              </a:lnSpc>
            </a:pPr>
            <a:endParaRPr lang="zh-CN" altLang="zh-CN" dirty="0"/>
          </a:p>
          <a:p>
            <a:pPr eaLnBrk="1" hangingPunct="1">
              <a:lnSpc>
                <a:spcPct val="90000"/>
              </a:lnSpc>
            </a:pPr>
            <a:r>
              <a:rPr lang="zh-CN" altLang="zh-CN" dirty="0">
                <a:sym typeface="Wingdings" panose="05000000000000000000" pitchFamily="2" charset="2"/>
              </a:rPr>
              <a:t></a:t>
            </a:r>
            <a:r>
              <a:rPr lang="zh-CN" altLang="en-US" dirty="0"/>
              <a:t>封存被污染的食品用工具及用具，并责令进行清洗消毒。</a:t>
            </a:r>
            <a:endParaRPr lang="zh-CN" altLang="en-US" dirty="0"/>
          </a:p>
          <a:p>
            <a:pPr eaLnBrk="1" hangingPunct="1">
              <a:lnSpc>
                <a:spcPct val="80000"/>
              </a:lnSpc>
              <a:buClrTx/>
              <a:buFont typeface="Wingdings" panose="05000000000000000000" pitchFamily="2" charset="2"/>
              <a:buChar char="§"/>
            </a:pPr>
            <a:endParaRPr lang="zh-CN"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5234" name="标题 95233"/>
          <p:cNvSpPr/>
          <p:nvPr>
            <p:ph type="title"/>
          </p:nvPr>
        </p:nvSpPr>
        <p:spPr>
          <a:noFill/>
          <a:ln>
            <a:noFill/>
          </a:ln>
        </p:spPr>
        <p:txBody>
          <a:bodyPr/>
          <a:p>
            <a:pPr marL="0" marR="0" indent="0" algn="l" defTabSz="914400" rtl="0" eaLnBrk="1" fontAlgn="base" latinLnBrk="0" hangingPunct="1">
              <a:lnSpc>
                <a:spcPct val="100000"/>
              </a:lnSpc>
              <a:spcBef>
                <a:spcPct val="0"/>
              </a:spcBef>
              <a:spcAft>
                <a:spcPct val="0"/>
              </a:spcAft>
              <a:buClrTx/>
              <a:buSzTx/>
              <a:buFontTx/>
              <a:buNone/>
            </a:pPr>
            <a:r>
              <a:rPr kumimoji="0" lang="zh-CN" altLang="en-US" sz="3600" b="0" i="0" u="none" strike="noStrike" kern="1200" cap="all" spc="0" normalizeH="0" baseline="0" noProof="1" dirty="0">
                <a:solidFill>
                  <a:schemeClr val="tx2"/>
                </a:solidFill>
                <a:effectLst/>
                <a:latin typeface="+mj-lt"/>
                <a:ea typeface="+mj-ea"/>
                <a:cs typeface="+mj-cs"/>
              </a:rPr>
              <a:t>五、食物中毒的调查</a:t>
            </a:r>
            <a:endParaRPr kumimoji="0" lang="zh-CN" altLang="en-US" sz="3600" b="0" i="0" u="none" strike="noStrike" kern="1200" cap="all" spc="0" normalizeH="0" baseline="0" noProof="1" dirty="0">
              <a:solidFill>
                <a:schemeClr val="tx2"/>
              </a:solidFill>
              <a:effectLst/>
              <a:latin typeface="+mj-lt"/>
              <a:ea typeface="+mj-ea"/>
              <a:cs typeface="+mj-cs"/>
            </a:endParaRPr>
          </a:p>
        </p:txBody>
      </p:sp>
      <p:sp>
        <p:nvSpPr>
          <p:cNvPr id="28674" name="文本占位符 95234"/>
          <p:cNvSpPr>
            <a:spLocks noGrp="1"/>
          </p:cNvSpPr>
          <p:nvPr>
            <p:ph idx="1"/>
          </p:nvPr>
        </p:nvSpPr>
        <p:spPr>
          <a:ln/>
        </p:spPr>
        <p:txBody>
          <a:bodyPr anchor="t" anchorCtr="0"/>
          <a:p>
            <a:pPr eaLnBrk="1" hangingPunct="1">
              <a:lnSpc>
                <a:spcPct val="90000"/>
              </a:lnSpc>
              <a:spcBef>
                <a:spcPct val="0"/>
              </a:spcBef>
              <a:buClrTx/>
              <a:buSzTx/>
              <a:buFontTx/>
              <a:buNone/>
            </a:pPr>
            <a:r>
              <a:rPr lang="zh-CN" altLang="zh-CN" sz="3600" dirty="0"/>
              <a:t>③</a:t>
            </a:r>
            <a:r>
              <a:rPr lang="zh-CN" altLang="en-US" sz="3600" dirty="0"/>
              <a:t>为控制食物中毒事故扩散，责令食品生产经营者收回已售出的造成食物中毒的食品或者有证据证明可能导致食物中毒的食品。</a:t>
            </a:r>
            <a:endParaRPr lang="zh-CN" altLang="en-US" sz="3600" dirty="0"/>
          </a:p>
          <a:p>
            <a:pPr eaLnBrk="1" hangingPunct="1">
              <a:lnSpc>
                <a:spcPct val="80000"/>
              </a:lnSpc>
              <a:spcBef>
                <a:spcPct val="0"/>
              </a:spcBef>
              <a:buClrTx/>
              <a:buSzTx/>
              <a:buFontTx/>
              <a:buNone/>
            </a:pPr>
            <a:r>
              <a:rPr lang="zh-CN" altLang="zh-CN" sz="3600" dirty="0"/>
              <a:t>  ④</a:t>
            </a:r>
            <a:r>
              <a:rPr lang="zh-CN" altLang="en-US" sz="3600" dirty="0"/>
              <a:t>对封存食品的处理：经检验，属于被污染的食品，予以销毁或监督销毁；未被污染的食品，予以解封。</a:t>
            </a:r>
            <a:r>
              <a:rPr lang="zh-CN" altLang="en-US" b="1" dirty="0"/>
              <a:t> </a:t>
            </a:r>
            <a:endParaRPr lang="zh-CN" altLang="en-US" b="1" dirty="0"/>
          </a:p>
          <a:p>
            <a:pPr>
              <a:buFont typeface="Wingdings 2" pitchFamily="18" charset="2"/>
              <a:buChar char=""/>
            </a:pPr>
            <a:endParaRPr lang="zh-CN"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8" name="Rectangle 2"/>
          <p:cNvSpPr>
            <a:spLocks noGrp="1" noChangeArrowheads="1"/>
          </p:cNvSpPr>
          <p:nvPr>
            <p:ph type="title"/>
          </p:nvPr>
        </p:nvSpPr>
        <p:spPr/>
        <p:txBody>
          <a:bodyPr vert="horz" anchor="ctr">
            <a:normAutofit/>
          </a:bodyPr>
          <a:lstStyle/>
          <a:p>
            <a:pPr marL="0" marR="0" lvl="0" indent="0" algn="l" defTabSz="914400" rtl="0" eaLnBrk="1" fontAlgn="auto" latinLnBrk="0" hangingPunct="1">
              <a:lnSpc>
                <a:spcPct val="100000"/>
              </a:lnSpc>
              <a:spcBef>
                <a:spcPct val="0"/>
              </a:spcBef>
              <a:spcAft>
                <a:spcPts val="0"/>
              </a:spcAft>
              <a:buClrTx/>
              <a:buSzTx/>
              <a:buFontTx/>
              <a:buNone/>
              <a:defRPr/>
            </a:pPr>
            <a:endParaRPr kumimoji="0" lang="zh-CN" altLang="zh-CN" sz="3600" b="0" i="0" u="none" strike="noStrike" kern="1200" cap="all" spc="0" normalizeH="0" baseline="0" noProof="0" smtClean="0">
              <a:ln>
                <a:noFill/>
              </a:ln>
              <a:solidFill>
                <a:schemeClr val="tx2"/>
              </a:solidFill>
              <a:effectLst>
                <a:reflection blurRad="12700" stA="48000" endA="300" endPos="55000" dir="5400000" sy="-90000" algn="bl" rotWithShape="0"/>
              </a:effectLst>
              <a:uLnTx/>
              <a:uFillTx/>
              <a:latin typeface="+mj-lt"/>
              <a:ea typeface="+mj-ea"/>
              <a:cs typeface="+mj-cs"/>
            </a:endParaRPr>
          </a:p>
        </p:txBody>
      </p:sp>
      <p:sp>
        <p:nvSpPr>
          <p:cNvPr id="11266" name="Rectangle 3"/>
          <p:cNvSpPr>
            <a:spLocks noGrp="1"/>
          </p:cNvSpPr>
          <p:nvPr>
            <p:ph idx="1"/>
          </p:nvPr>
        </p:nvSpPr>
        <p:spPr>
          <a:ln/>
        </p:spPr>
        <p:txBody>
          <a:bodyPr vert="horz" wrap="square" lIns="91440" tIns="45720" rIns="91440" bIns="45720" anchor="t" anchorCtr="0"/>
          <a:p>
            <a:pPr eaLnBrk="1" hangingPunct="1"/>
            <a:r>
              <a:rPr lang="zh-CN" altLang="en-US" dirty="0"/>
              <a:t>一、食物中毒的概念</a:t>
            </a:r>
            <a:endParaRPr lang="zh-CN" altLang="en-US" dirty="0"/>
          </a:p>
          <a:p>
            <a:pPr eaLnBrk="1" hangingPunct="1"/>
            <a:r>
              <a:rPr lang="zh-CN" altLang="en-US" dirty="0"/>
              <a:t>二、食物中毒的特征</a:t>
            </a:r>
            <a:endParaRPr lang="zh-CN" altLang="en-US" dirty="0"/>
          </a:p>
          <a:p>
            <a:pPr eaLnBrk="1" hangingPunct="1"/>
            <a:r>
              <a:rPr lang="zh-CN" altLang="en-US" dirty="0"/>
              <a:t>三、食物中毒的分类</a:t>
            </a:r>
            <a:endParaRPr lang="zh-CN" altLang="en-US" dirty="0"/>
          </a:p>
          <a:p>
            <a:pPr eaLnBrk="1" hangingPunct="1"/>
            <a:r>
              <a:rPr lang="zh-CN" altLang="en-US" dirty="0"/>
              <a:t>四、食物中毒的预防</a:t>
            </a:r>
            <a:endParaRPr lang="zh-CN" altLang="en-US" dirty="0"/>
          </a:p>
          <a:p>
            <a:pPr eaLnBrk="1" hangingPunct="1"/>
            <a:r>
              <a:rPr lang="zh-CN" altLang="en-US" dirty="0"/>
              <a:t>五、食物中毒的调查</a:t>
            </a:r>
            <a:endParaRPr lang="zh-CN" altLang="en-US" dirty="0"/>
          </a:p>
          <a:p>
            <a:pPr eaLnBrk="1" hangingPunct="1"/>
            <a:r>
              <a:rPr lang="zh-CN" altLang="en-US" dirty="0"/>
              <a:t>六、食物中毒资料的分析</a:t>
            </a:r>
            <a:endParaRPr lang="zh-CN" altLang="en-US" dirty="0"/>
          </a:p>
          <a:p>
            <a:pPr eaLnBrk="1" hangingPunct="1"/>
            <a:r>
              <a:rPr lang="zh-CN" altLang="en-US" dirty="0"/>
              <a:t>七、食物中毒调查报告的书写</a:t>
            </a:r>
            <a:endParaRPr lang="zh-CN" altLang="en-US" dirty="0"/>
          </a:p>
          <a:p>
            <a:pPr eaLnBrk="1" hangingPunct="1"/>
            <a:endParaRPr lang="zh-CN" altLang="zh-CN"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6258" name="标题 96257"/>
          <p:cNvSpPr/>
          <p:nvPr>
            <p:ph type="title"/>
          </p:nvPr>
        </p:nvSpPr>
        <p:spPr>
          <a:noFill/>
          <a:ln>
            <a:noFill/>
          </a:ln>
        </p:spPr>
        <p:txBody>
          <a:bodyPr/>
          <a:p>
            <a:pPr marL="0" marR="0" indent="0" algn="l" defTabSz="914400" rtl="0" eaLnBrk="1" fontAlgn="base" latinLnBrk="0" hangingPunct="1">
              <a:lnSpc>
                <a:spcPct val="100000"/>
              </a:lnSpc>
              <a:spcBef>
                <a:spcPct val="0"/>
              </a:spcBef>
              <a:spcAft>
                <a:spcPct val="0"/>
              </a:spcAft>
              <a:buClrTx/>
              <a:buSzTx/>
              <a:buFontTx/>
              <a:buNone/>
            </a:pPr>
            <a:r>
              <a:rPr kumimoji="0" lang="zh-CN" altLang="en-US" sz="3600" b="0" i="0" u="none" strike="noStrike" kern="1200" cap="all" spc="0" normalizeH="0" baseline="0" noProof="1" dirty="0">
                <a:solidFill>
                  <a:schemeClr val="tx2"/>
                </a:solidFill>
                <a:effectLst/>
                <a:latin typeface="+mj-lt"/>
                <a:ea typeface="+mj-ea"/>
                <a:cs typeface="+mj-cs"/>
              </a:rPr>
              <a:t>五、食物中毒的调查</a:t>
            </a:r>
            <a:endParaRPr kumimoji="0" lang="zh-CN" altLang="en-US" sz="3600" b="0" i="0" u="none" strike="noStrike" kern="1200" cap="all" spc="0" normalizeH="0" baseline="0" noProof="1" dirty="0">
              <a:solidFill>
                <a:schemeClr val="tx2"/>
              </a:solidFill>
              <a:effectLst/>
              <a:latin typeface="+mj-lt"/>
              <a:ea typeface="+mj-ea"/>
              <a:cs typeface="+mj-cs"/>
            </a:endParaRPr>
          </a:p>
        </p:txBody>
      </p:sp>
      <p:sp>
        <p:nvSpPr>
          <p:cNvPr id="29698" name="文本占位符 96258"/>
          <p:cNvSpPr>
            <a:spLocks noGrp="1"/>
          </p:cNvSpPr>
          <p:nvPr>
            <p:ph idx="1"/>
          </p:nvPr>
        </p:nvSpPr>
        <p:spPr>
          <a:ln/>
        </p:spPr>
        <p:txBody>
          <a:bodyPr anchor="t" anchorCtr="0"/>
          <a:p>
            <a:pPr>
              <a:lnSpc>
                <a:spcPct val="90000"/>
              </a:lnSpc>
            </a:pPr>
            <a:r>
              <a:rPr lang="en-US" altLang="zh-CN" sz="2800"/>
              <a:t>3</a:t>
            </a:r>
            <a:r>
              <a:rPr lang="zh-CN" altLang="en-US" sz="2800" dirty="0"/>
              <a:t>、现场卫生学调查重点：</a:t>
            </a:r>
            <a:endParaRPr lang="zh-CN" altLang="en-US" sz="2800" dirty="0"/>
          </a:p>
          <a:p>
            <a:pPr>
              <a:lnSpc>
                <a:spcPct val="90000"/>
              </a:lnSpc>
            </a:pPr>
            <a:r>
              <a:rPr lang="zh-CN" altLang="en-US" sz="2800" dirty="0"/>
              <a:t>冷藏设施的状况（温度显示与实际是否相符）</a:t>
            </a:r>
            <a:endParaRPr lang="zh-CN" altLang="en-US" sz="2800" dirty="0"/>
          </a:p>
          <a:p>
            <a:pPr>
              <a:lnSpc>
                <a:spcPct val="90000"/>
              </a:lnSpc>
            </a:pPr>
            <a:r>
              <a:rPr lang="zh-CN" altLang="en-US" sz="2800" dirty="0"/>
              <a:t>加工过程及温度；</a:t>
            </a:r>
            <a:endParaRPr lang="zh-CN" altLang="en-US" sz="2800" dirty="0"/>
          </a:p>
          <a:p>
            <a:pPr>
              <a:lnSpc>
                <a:spcPct val="90000"/>
              </a:lnSpc>
            </a:pPr>
            <a:r>
              <a:rPr lang="zh-CN" altLang="en-US" sz="2800" dirty="0"/>
              <a:t>加工后的食品贮存情况；</a:t>
            </a:r>
            <a:endParaRPr lang="zh-CN" altLang="en-US" sz="2800" dirty="0"/>
          </a:p>
          <a:p>
            <a:pPr>
              <a:lnSpc>
                <a:spcPct val="90000"/>
              </a:lnSpc>
            </a:pPr>
            <a:r>
              <a:rPr lang="zh-CN" altLang="en-US" sz="2800" dirty="0"/>
              <a:t>剩饭菜食用前的加工情况；</a:t>
            </a:r>
            <a:endParaRPr lang="zh-CN" altLang="en-US" sz="2800" dirty="0"/>
          </a:p>
          <a:p>
            <a:pPr>
              <a:lnSpc>
                <a:spcPct val="90000"/>
              </a:lnSpc>
            </a:pPr>
            <a:r>
              <a:rPr lang="zh-CN" altLang="en-US" sz="2800" dirty="0"/>
              <a:t>食物存在交叉污染、生熟不分，环境卫生状况差；</a:t>
            </a:r>
            <a:endParaRPr lang="zh-CN" altLang="en-US" sz="2800" dirty="0"/>
          </a:p>
          <a:p>
            <a:pPr>
              <a:lnSpc>
                <a:spcPct val="90000"/>
              </a:lnSpc>
            </a:pPr>
            <a:r>
              <a:rPr lang="zh-CN" altLang="en-US" sz="2800" dirty="0"/>
              <a:t>携带致病菌的厨师在制作过程污染食物；</a:t>
            </a:r>
            <a:endParaRPr lang="zh-CN" altLang="en-US" sz="2800" dirty="0"/>
          </a:p>
          <a:p>
            <a:pPr>
              <a:lnSpc>
                <a:spcPct val="90000"/>
              </a:lnSpc>
            </a:pPr>
            <a:r>
              <a:rPr lang="zh-CN" altLang="en-US" sz="2800" dirty="0"/>
              <a:t>设备被致病菌污染；</a:t>
            </a:r>
            <a:endParaRPr lang="zh-CN" altLang="en-US" sz="2800" dirty="0"/>
          </a:p>
          <a:p>
            <a:pPr>
              <a:lnSpc>
                <a:spcPct val="90000"/>
              </a:lnSpc>
            </a:pPr>
            <a:r>
              <a:rPr lang="zh-CN" altLang="en-US" sz="2800" dirty="0"/>
              <a:t>消费者消费习惯不同，喜食生或半生的食物等</a:t>
            </a:r>
            <a:endParaRPr lang="zh-CN" altLang="en-US" sz="28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8306" name="标题 98305"/>
          <p:cNvSpPr/>
          <p:nvPr>
            <p:ph type="title"/>
          </p:nvPr>
        </p:nvSpPr>
        <p:spPr>
          <a:noFill/>
          <a:ln>
            <a:noFill/>
          </a:ln>
        </p:spPr>
        <p:txBody>
          <a:bodyPr/>
          <a:p>
            <a:pPr marL="0" marR="0" indent="0" algn="l" defTabSz="914400" rtl="0" eaLnBrk="1" fontAlgn="base" latinLnBrk="0" hangingPunct="1">
              <a:lnSpc>
                <a:spcPct val="100000"/>
              </a:lnSpc>
              <a:spcBef>
                <a:spcPct val="0"/>
              </a:spcBef>
              <a:spcAft>
                <a:spcPct val="0"/>
              </a:spcAft>
              <a:buClrTx/>
              <a:buSzTx/>
              <a:buFontTx/>
              <a:buNone/>
            </a:pPr>
            <a:r>
              <a:rPr kumimoji="0" lang="zh-CN" altLang="en-US" sz="3600" b="0" i="0" u="none" strike="noStrike" kern="1200" cap="all" spc="0" normalizeH="0" baseline="0" noProof="1" dirty="0">
                <a:solidFill>
                  <a:schemeClr val="tx2"/>
                </a:solidFill>
                <a:effectLst/>
                <a:latin typeface="+mj-lt"/>
                <a:ea typeface="+mj-ea"/>
                <a:cs typeface="+mj-cs"/>
              </a:rPr>
              <a:t>五、食物中毒的调查</a:t>
            </a:r>
            <a:endParaRPr kumimoji="0" lang="zh-CN" altLang="en-US" sz="3600" b="0" i="0" u="none" strike="noStrike" kern="1200" cap="all" spc="0" normalizeH="0" baseline="0" noProof="1" dirty="0">
              <a:solidFill>
                <a:schemeClr val="tx2"/>
              </a:solidFill>
              <a:effectLst/>
              <a:latin typeface="+mj-lt"/>
              <a:ea typeface="+mj-ea"/>
              <a:cs typeface="+mj-cs"/>
            </a:endParaRPr>
          </a:p>
        </p:txBody>
      </p:sp>
      <p:sp>
        <p:nvSpPr>
          <p:cNvPr id="30722" name="文本占位符 98306"/>
          <p:cNvSpPr>
            <a:spLocks noGrp="1"/>
          </p:cNvSpPr>
          <p:nvPr>
            <p:ph idx="1"/>
          </p:nvPr>
        </p:nvSpPr>
        <p:spPr>
          <a:ln/>
        </p:spPr>
        <p:txBody>
          <a:bodyPr anchor="t" anchorCtr="0"/>
          <a:p>
            <a:r>
              <a:rPr lang="zh-CN" altLang="en-US" dirty="0"/>
              <a:t>采样的重点：</a:t>
            </a:r>
            <a:endParaRPr lang="zh-CN" altLang="en-US" dirty="0">
              <a:solidFill>
                <a:schemeClr val="tx1"/>
              </a:solidFill>
            </a:endParaRPr>
          </a:p>
          <a:p>
            <a:r>
              <a:rPr lang="zh-CN" altLang="en-US" dirty="0">
                <a:solidFill>
                  <a:schemeClr val="tx1"/>
                </a:solidFill>
              </a:rPr>
              <a:t>食物：剩余食物，同批食物；（</a:t>
            </a:r>
            <a:r>
              <a:rPr lang="en-US" altLang="zh-CN">
                <a:solidFill>
                  <a:schemeClr val="tx1"/>
                </a:solidFill>
              </a:rPr>
              <a:t>100</a:t>
            </a:r>
            <a:r>
              <a:rPr lang="zh-CN" altLang="en-US" dirty="0">
                <a:solidFill>
                  <a:schemeClr val="tx1"/>
                </a:solidFill>
              </a:rPr>
              <a:t>克）</a:t>
            </a:r>
            <a:endParaRPr lang="zh-CN" altLang="en-US" dirty="0">
              <a:solidFill>
                <a:schemeClr val="tx1"/>
              </a:solidFill>
            </a:endParaRPr>
          </a:p>
          <a:p>
            <a:r>
              <a:rPr lang="zh-CN" altLang="en-US" dirty="0">
                <a:solidFill>
                  <a:schemeClr val="tx1"/>
                </a:solidFill>
              </a:rPr>
              <a:t>水：根据情况；</a:t>
            </a:r>
            <a:endParaRPr lang="zh-CN" altLang="en-US" dirty="0">
              <a:solidFill>
                <a:schemeClr val="tx1"/>
              </a:solidFill>
            </a:endParaRPr>
          </a:p>
          <a:p>
            <a:r>
              <a:rPr lang="zh-CN" altLang="en-US" dirty="0">
                <a:solidFill>
                  <a:schemeClr val="tx1"/>
                </a:solidFill>
              </a:rPr>
              <a:t>加工现场工具的涂抹物：刀、墩、容器、抹布</a:t>
            </a:r>
            <a:endParaRPr lang="zh-CN" altLang="en-US" dirty="0">
              <a:solidFill>
                <a:schemeClr val="tx1"/>
              </a:solidFill>
            </a:endParaRPr>
          </a:p>
          <a:p>
            <a:r>
              <a:rPr lang="zh-CN" altLang="en-US" dirty="0">
                <a:solidFill>
                  <a:schemeClr val="tx1"/>
                </a:solidFill>
              </a:rPr>
              <a:t>从业人员：手、皮肤、鼻拭子、肛拭子</a:t>
            </a:r>
            <a:endParaRPr lang="zh-CN" altLang="en-US" dirty="0">
              <a:solidFill>
                <a:schemeClr val="tx1"/>
              </a:solidFill>
            </a:endParaRPr>
          </a:p>
          <a:p>
            <a:r>
              <a:rPr lang="zh-CN" altLang="en-US" dirty="0">
                <a:solidFill>
                  <a:schemeClr val="tx1"/>
                </a:solidFill>
              </a:rPr>
              <a:t>病人的吐泻物、尿、血液</a:t>
            </a:r>
            <a:endParaRPr lang="zh-CN" altLang="en-US" dirty="0">
              <a:solidFill>
                <a:schemeClr val="tx1"/>
              </a:solidFill>
            </a:endParaRPr>
          </a:p>
          <a:p>
            <a:r>
              <a:rPr lang="zh-CN" altLang="en-US" dirty="0">
                <a:solidFill>
                  <a:schemeClr val="tx1"/>
                </a:solidFill>
              </a:rPr>
              <a:t>尸检组织：死者胃内容物、脏器、肠系淋巴结</a:t>
            </a:r>
            <a:endParaRPr lang="zh-CN" altLang="en-US" dirty="0">
              <a:solidFill>
                <a:schemeClr val="tx1"/>
              </a:solidFill>
            </a:endParaRPr>
          </a:p>
          <a:p>
            <a:endParaRPr lang="zh-CN"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9330" name="标题 99329"/>
          <p:cNvSpPr/>
          <p:nvPr>
            <p:ph type="title"/>
          </p:nvPr>
        </p:nvSpPr>
        <p:spPr>
          <a:noFill/>
          <a:ln>
            <a:noFill/>
          </a:ln>
        </p:spPr>
        <p:txBody>
          <a:bodyPr/>
          <a:p>
            <a:pPr marL="0" marR="0" indent="0" algn="l" defTabSz="914400" rtl="0" eaLnBrk="1" fontAlgn="base" latinLnBrk="0" hangingPunct="1">
              <a:lnSpc>
                <a:spcPct val="100000"/>
              </a:lnSpc>
              <a:spcBef>
                <a:spcPct val="0"/>
              </a:spcBef>
              <a:spcAft>
                <a:spcPct val="0"/>
              </a:spcAft>
              <a:buClrTx/>
              <a:buSzTx/>
              <a:buFontTx/>
              <a:buNone/>
            </a:pPr>
            <a:r>
              <a:rPr kumimoji="0" lang="zh-CN" altLang="en-US" sz="3600" b="0" i="0" u="none" strike="noStrike" kern="1200" cap="all" spc="0" normalizeH="0" baseline="0" noProof="1" dirty="0">
                <a:solidFill>
                  <a:schemeClr val="tx2"/>
                </a:solidFill>
                <a:effectLst/>
                <a:latin typeface="+mj-lt"/>
                <a:ea typeface="+mj-ea"/>
                <a:cs typeface="+mj-cs"/>
              </a:rPr>
              <a:t>五、食物中毒的调查</a:t>
            </a:r>
            <a:endParaRPr kumimoji="0" lang="zh-CN" altLang="en-US" sz="3600" b="0" i="0" u="none" strike="noStrike" kern="1200" cap="all" spc="0" normalizeH="0" baseline="0" noProof="1" dirty="0">
              <a:solidFill>
                <a:schemeClr val="tx2"/>
              </a:solidFill>
              <a:effectLst/>
              <a:latin typeface="+mj-lt"/>
              <a:ea typeface="+mj-ea"/>
              <a:cs typeface="+mj-cs"/>
            </a:endParaRPr>
          </a:p>
        </p:txBody>
      </p:sp>
      <p:sp>
        <p:nvSpPr>
          <p:cNvPr id="31746" name="文本占位符 99330"/>
          <p:cNvSpPr>
            <a:spLocks noGrp="1"/>
          </p:cNvSpPr>
          <p:nvPr>
            <p:ph idx="1"/>
          </p:nvPr>
        </p:nvSpPr>
        <p:spPr>
          <a:ln/>
        </p:spPr>
        <p:txBody>
          <a:bodyPr anchor="t" anchorCtr="0"/>
          <a:p>
            <a:r>
              <a:rPr lang="en-US" altLang="zh-CN"/>
              <a:t>4</a:t>
            </a:r>
            <a:r>
              <a:rPr lang="zh-CN" altLang="en-US" dirty="0"/>
              <a:t>、流行病学调查</a:t>
            </a:r>
            <a:endParaRPr lang="zh-CN" altLang="en-US" dirty="0"/>
          </a:p>
          <a:p>
            <a:r>
              <a:rPr lang="zh-CN" altLang="en-US" dirty="0"/>
              <a:t>通过流行病学调查查找并确定病例，推断中毒餐次及可疑病因食品，确定时间、地点、人群三间分布的关系，提出引起发病的致病因子假设及其来源，调查人员对病例和具有共同暴露史的健康者开展流行病学调查，计算、比较发病组和健康组的发病率，进一步推断可疑病因食品与发病是否存在密切相关。</a:t>
            </a:r>
            <a:endParaRPr lang="zh-CN" alt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4818" name="标题 1"/>
          <p:cNvSpPr>
            <a:spLocks noGrp="1"/>
          </p:cNvSpPr>
          <p:nvPr>
            <p:ph type="title" idx="4294967295"/>
          </p:nvPr>
        </p:nvSpPr>
        <p:spPr>
          <a:noFill/>
          <a:ln>
            <a:noFill/>
          </a:ln>
          <a:effectLst/>
          <a:scene3d>
            <a:camera prst="orthographicFront"/>
            <a:lightRig rig="balanced" dir="t"/>
          </a:scene3d>
          <a:sp3d prstMaterial="plastic"/>
        </p:spPr>
        <p:txBody>
          <a:bodyPr anchor="ctr">
            <a:normAutofit fontScale="90000"/>
          </a:bodyPr>
          <a:lstStyle/>
          <a:p>
            <a:pPr marL="0" marR="0" lvl="0" indent="0" algn="l" defTabSz="914400" rtl="0" eaLnBrk="1" fontAlgn="auto" latinLnBrk="0" hangingPunct="1">
              <a:lnSpc>
                <a:spcPct val="100000"/>
              </a:lnSpc>
              <a:spcBef>
                <a:spcPct val="0"/>
              </a:spcBef>
              <a:spcAft>
                <a:spcPts val="0"/>
              </a:spcAft>
              <a:buClrTx/>
              <a:buSzTx/>
              <a:buFontTx/>
              <a:buNone/>
              <a:defRPr/>
            </a:pPr>
            <a:br>
              <a:rPr kumimoji="0" lang="en-US" altLang="zh-CN" sz="3600" b="0" i="0" u="none" strike="noStrike" kern="1200" cap="all" spc="0" normalizeH="0" baseline="0" noProof="0" smtClean="0">
                <a:ln>
                  <a:noFill/>
                </a:ln>
                <a:solidFill>
                  <a:schemeClr val="tx2"/>
                </a:solidFill>
                <a:effectLst>
                  <a:reflection blurRad="12700" stA="48000" endA="300" endPos="55000" dir="5400000" sy="-90000" algn="bl" rotWithShape="0"/>
                </a:effectLst>
                <a:uLnTx/>
                <a:uFillTx/>
                <a:latin typeface="+mj-lt"/>
                <a:ea typeface="+mj-ea"/>
                <a:cs typeface="+mj-cs"/>
              </a:rPr>
            </a:br>
            <a:r>
              <a:rPr kumimoji="0" lang="zh-CN" altLang="en-US" sz="3600" b="0" i="0" u="none" strike="noStrike" kern="1200" cap="all" spc="0" normalizeH="0" baseline="0" noProof="0" smtClean="0">
                <a:ln>
                  <a:noFill/>
                </a:ln>
                <a:solidFill>
                  <a:schemeClr val="tx2"/>
                </a:solidFill>
                <a:effectLst>
                  <a:reflection blurRad="12700" stA="48000" endA="300" endPos="55000" dir="5400000" sy="-90000" algn="bl" rotWithShape="0"/>
                </a:effectLst>
                <a:uLnTx/>
                <a:uFillTx/>
                <a:latin typeface="+mj-lt"/>
                <a:ea typeface="+mj-ea"/>
                <a:cs typeface="+mj-cs"/>
              </a:rPr>
              <a:t>食物中毒事故个案调查登记表</a:t>
            </a:r>
            <a:br>
              <a:rPr kumimoji="0" lang="zh-CN" altLang="en-US" sz="3600" b="0" i="0" u="none" strike="noStrike" kern="1200" cap="all" spc="0" normalizeH="0" baseline="0" noProof="0" smtClean="0">
                <a:ln>
                  <a:noFill/>
                </a:ln>
                <a:solidFill>
                  <a:schemeClr val="tx2"/>
                </a:solidFill>
                <a:effectLst>
                  <a:reflection blurRad="12700" stA="48000" endA="300" endPos="55000" dir="5400000" sy="-90000" algn="bl" rotWithShape="0"/>
                </a:effectLst>
                <a:uLnTx/>
                <a:uFillTx/>
                <a:latin typeface="+mj-lt"/>
                <a:ea typeface="+mj-ea"/>
                <a:cs typeface="+mj-cs"/>
              </a:rPr>
            </a:br>
            <a:endParaRPr kumimoji="0" lang="zh-CN" altLang="en-US" sz="3600" b="0" i="0" u="none" strike="noStrike" kern="1200" cap="all" spc="0" normalizeH="0" baseline="0" noProof="0" smtClean="0">
              <a:ln>
                <a:noFill/>
              </a:ln>
              <a:solidFill>
                <a:schemeClr val="tx2"/>
              </a:solidFill>
              <a:effectLst>
                <a:reflection blurRad="12700" stA="48000" endA="300" endPos="55000" dir="5400000" sy="-90000" algn="bl" rotWithShape="0"/>
              </a:effectLst>
              <a:uLnTx/>
              <a:uFillTx/>
              <a:latin typeface="+mj-lt"/>
              <a:ea typeface="+mj-ea"/>
              <a:cs typeface="+mj-cs"/>
            </a:endParaRPr>
          </a:p>
        </p:txBody>
      </p:sp>
      <p:sp>
        <p:nvSpPr>
          <p:cNvPr id="32770" name="内容占位符 2"/>
          <p:cNvSpPr>
            <a:spLocks noGrp="1"/>
          </p:cNvSpPr>
          <p:nvPr>
            <p:ph idx="1"/>
          </p:nvPr>
        </p:nvSpPr>
        <p:spPr>
          <a:ln/>
        </p:spPr>
        <p:txBody>
          <a:bodyPr vert="horz" wrap="square" lIns="91440" tIns="45720" rIns="91440" bIns="45720" anchor="t" anchorCtr="0"/>
          <a:p>
            <a:pPr eaLnBrk="1" hangingPunct="1"/>
            <a:r>
              <a:rPr lang="zh-CN" altLang="en-US" dirty="0"/>
              <a:t>被调查人姓名：</a:t>
            </a:r>
            <a:r>
              <a:rPr lang="en-US" altLang="zh-CN"/>
              <a:t>               </a:t>
            </a:r>
            <a:r>
              <a:rPr lang="zh-CN" altLang="en-US" dirty="0"/>
              <a:t>性别：</a:t>
            </a:r>
            <a:r>
              <a:rPr lang="en-US" altLang="zh-CN"/>
              <a:t>             </a:t>
            </a:r>
            <a:r>
              <a:rPr lang="zh-CN" altLang="en-US" dirty="0"/>
              <a:t>年龄：</a:t>
            </a:r>
            <a:endParaRPr lang="zh-CN" altLang="en-US" dirty="0"/>
          </a:p>
          <a:p>
            <a:pPr eaLnBrk="1" hangingPunct="1"/>
            <a:r>
              <a:rPr lang="zh-CN" altLang="en-US" dirty="0"/>
              <a:t>家庭住址：</a:t>
            </a:r>
            <a:r>
              <a:rPr lang="en-US" altLang="zh-CN"/>
              <a:t>                       </a:t>
            </a:r>
            <a:r>
              <a:rPr lang="zh-CN" altLang="en-US" dirty="0"/>
              <a:t>家庭电话：</a:t>
            </a:r>
            <a:endParaRPr lang="zh-CN" altLang="en-US" dirty="0"/>
          </a:p>
          <a:p>
            <a:pPr eaLnBrk="1" hangingPunct="1"/>
            <a:r>
              <a:rPr lang="zh-CN" altLang="en-US" dirty="0"/>
              <a:t>工作单位：</a:t>
            </a:r>
            <a:r>
              <a:rPr lang="en-US" altLang="zh-CN"/>
              <a:t>              </a:t>
            </a:r>
            <a:r>
              <a:rPr lang="zh-CN" altLang="en-US" dirty="0"/>
              <a:t>单位地址：</a:t>
            </a:r>
            <a:r>
              <a:rPr lang="en-US" altLang="zh-CN"/>
              <a:t>              </a:t>
            </a:r>
            <a:endParaRPr lang="en-US" altLang="zh-CN"/>
          </a:p>
          <a:p>
            <a:pPr eaLnBrk="1" hangingPunct="1"/>
            <a:r>
              <a:rPr lang="zh-CN" altLang="en-US" dirty="0"/>
              <a:t>单位电话：</a:t>
            </a:r>
            <a:r>
              <a:rPr lang="en-US" altLang="zh-CN"/>
              <a:t>           </a:t>
            </a:r>
            <a:r>
              <a:rPr lang="zh-CN" altLang="en-US" dirty="0"/>
              <a:t>   调查地点：</a:t>
            </a:r>
            <a:endParaRPr lang="zh-CN" altLang="en-US" dirty="0"/>
          </a:p>
          <a:p>
            <a:pPr eaLnBrk="1" hangingPunct="1"/>
            <a:r>
              <a:rPr lang="zh-CN" altLang="en-US" dirty="0"/>
              <a:t>调查时间：</a:t>
            </a:r>
            <a:r>
              <a:rPr lang="en-US" altLang="zh-CN"/>
              <a:t>    </a:t>
            </a:r>
            <a:r>
              <a:rPr lang="zh-CN" altLang="en-US" dirty="0"/>
              <a:t>年</a:t>
            </a:r>
            <a:r>
              <a:rPr lang="en-US" altLang="zh-CN"/>
              <a:t>  </a:t>
            </a:r>
            <a:r>
              <a:rPr lang="zh-CN" altLang="en-US" dirty="0"/>
              <a:t>月</a:t>
            </a:r>
            <a:r>
              <a:rPr lang="en-US" altLang="zh-CN"/>
              <a:t>   </a:t>
            </a:r>
            <a:r>
              <a:rPr lang="zh-CN" altLang="en-US" dirty="0"/>
              <a:t>日</a:t>
            </a:r>
            <a:r>
              <a:rPr lang="en-US" altLang="zh-CN"/>
              <a:t>   </a:t>
            </a:r>
            <a:r>
              <a:rPr lang="zh-CN" altLang="en-US" dirty="0"/>
              <a:t>时</a:t>
            </a:r>
            <a:r>
              <a:rPr lang="en-US" altLang="zh-CN"/>
              <a:t>               </a:t>
            </a:r>
            <a:endParaRPr lang="en-US" altLang="zh-CN"/>
          </a:p>
          <a:p>
            <a:pPr eaLnBrk="1" hangingPunct="1"/>
            <a:r>
              <a:rPr lang="en-US" altLang="zh-CN"/>
              <a:t> </a:t>
            </a:r>
            <a:r>
              <a:rPr lang="zh-CN" altLang="en-US" dirty="0"/>
              <a:t>发病时间：</a:t>
            </a:r>
            <a:r>
              <a:rPr lang="en-US" altLang="zh-CN"/>
              <a:t>   </a:t>
            </a:r>
            <a:r>
              <a:rPr lang="zh-CN" altLang="en-US" dirty="0"/>
              <a:t>年  月</a:t>
            </a:r>
            <a:r>
              <a:rPr lang="en-US" altLang="zh-CN"/>
              <a:t>   </a:t>
            </a:r>
            <a:r>
              <a:rPr lang="zh-CN" altLang="en-US" dirty="0"/>
              <a:t>日</a:t>
            </a:r>
            <a:r>
              <a:rPr lang="en-US" altLang="zh-CN"/>
              <a:t>   </a:t>
            </a:r>
            <a:r>
              <a:rPr lang="zh-CN" altLang="en-US" dirty="0"/>
              <a:t>时</a:t>
            </a:r>
            <a:endParaRPr lang="zh-CN" altLang="en-US" dirty="0"/>
          </a:p>
          <a:p>
            <a:pPr eaLnBrk="1" hangingPunct="1"/>
            <a:endParaRPr lang="zh-CN" altLang="en-US" dirty="0"/>
          </a:p>
          <a:p>
            <a:pPr eaLnBrk="1" hangingPunct="1"/>
            <a:endParaRPr lang="zh-CN" alt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5842" name="标题 1"/>
          <p:cNvSpPr>
            <a:spLocks noGrp="1"/>
          </p:cNvSpPr>
          <p:nvPr>
            <p:ph type="title"/>
          </p:nvPr>
        </p:nvSpPr>
        <p:spPr>
          <a:noFill/>
          <a:ln>
            <a:noFill/>
          </a:ln>
          <a:effectLst/>
          <a:scene3d>
            <a:camera prst="orthographicFront"/>
            <a:lightRig rig="balanced" dir="t"/>
          </a:scene3d>
          <a:sp3d prstMaterial="plastic"/>
        </p:spPr>
        <p:txBody>
          <a:bodyPr vert="horz" anchor="ctr">
            <a:normAutofit/>
          </a:bodyPr>
          <a:lstStyle/>
          <a:p>
            <a:pPr marL="0" marR="0" lvl="0" indent="0" algn="l" defTabSz="914400" rtl="0" eaLnBrk="1" fontAlgn="auto" latinLnBrk="0" hangingPunct="1">
              <a:lnSpc>
                <a:spcPct val="100000"/>
              </a:lnSpc>
              <a:spcBef>
                <a:spcPct val="0"/>
              </a:spcBef>
              <a:spcAft>
                <a:spcPts val="0"/>
              </a:spcAft>
              <a:buClrTx/>
              <a:buSzTx/>
              <a:buFontTx/>
              <a:buNone/>
              <a:defRPr/>
            </a:pPr>
            <a:r>
              <a:rPr kumimoji="0" lang="zh-CN" altLang="en-US" sz="3600" b="0" i="0" u="none" strike="noStrike" kern="1200" cap="all" spc="0" normalizeH="0" baseline="0" noProof="0" smtClean="0">
                <a:ln>
                  <a:noFill/>
                </a:ln>
                <a:solidFill>
                  <a:schemeClr val="tx2"/>
                </a:solidFill>
                <a:effectLst>
                  <a:reflection blurRad="12700" stA="48000" endA="300" endPos="55000" dir="5400000" sy="-90000" algn="bl" rotWithShape="0"/>
                </a:effectLst>
                <a:uLnTx/>
                <a:uFillTx/>
                <a:latin typeface="+mj-lt"/>
                <a:ea typeface="+mj-ea"/>
                <a:cs typeface="+mj-cs"/>
              </a:rPr>
              <a:t>食物中毒事故个案调查登记表</a:t>
            </a:r>
            <a:endParaRPr kumimoji="0" lang="zh-CN" altLang="en-US" sz="3600" b="0" i="0" u="none" strike="noStrike" kern="1200" cap="all" spc="0" normalizeH="0" baseline="0" noProof="0" smtClean="0">
              <a:ln>
                <a:noFill/>
              </a:ln>
              <a:solidFill>
                <a:schemeClr val="tx2"/>
              </a:solidFill>
              <a:effectLst>
                <a:reflection blurRad="12700" stA="48000" endA="300" endPos="55000" dir="5400000" sy="-90000" algn="bl" rotWithShape="0"/>
              </a:effectLst>
              <a:uLnTx/>
              <a:uFillTx/>
              <a:latin typeface="+mj-lt"/>
              <a:ea typeface="+mj-ea"/>
              <a:cs typeface="+mj-cs"/>
            </a:endParaRPr>
          </a:p>
        </p:txBody>
      </p:sp>
      <p:sp>
        <p:nvSpPr>
          <p:cNvPr id="33794" name="内容占位符 2"/>
          <p:cNvSpPr>
            <a:spLocks noGrp="1"/>
          </p:cNvSpPr>
          <p:nvPr>
            <p:ph idx="1"/>
          </p:nvPr>
        </p:nvSpPr>
        <p:spPr>
          <a:ln/>
        </p:spPr>
        <p:txBody>
          <a:bodyPr vert="horz" wrap="square" lIns="91440" tIns="45720" rIns="91440" bIns="45720" anchor="t" anchorCtr="0"/>
          <a:p>
            <a:pPr eaLnBrk="1" hangingPunct="1"/>
            <a:r>
              <a:rPr lang="zh-CN" altLang="en-US" dirty="0"/>
              <a:t>主要体症：（在横线上打</a:t>
            </a:r>
            <a:r>
              <a:rPr lang="en-US" altLang="zh-CN"/>
              <a:t>√</a:t>
            </a:r>
            <a:r>
              <a:rPr lang="zh-CN" altLang="en-US" dirty="0"/>
              <a:t>或填写具体描述，空余项打</a:t>
            </a:r>
            <a:r>
              <a:rPr lang="zh-CN" altLang="zh-CN" dirty="0"/>
              <a:t>×</a:t>
            </a:r>
            <a:r>
              <a:rPr lang="zh-CN" altLang="en-US" dirty="0"/>
              <a:t>）</a:t>
            </a:r>
            <a:endParaRPr lang="zh-CN" altLang="en-US" dirty="0"/>
          </a:p>
          <a:p>
            <a:pPr eaLnBrk="1" hangingPunct="1"/>
            <a:r>
              <a:rPr lang="en-US" altLang="zh-CN"/>
              <a:t> </a:t>
            </a:r>
            <a:r>
              <a:rPr lang="zh-CN" altLang="en-US" dirty="0"/>
              <a:t>发热</a:t>
            </a:r>
            <a:r>
              <a:rPr lang="en-US" altLang="zh-CN"/>
              <a:t>    </a:t>
            </a:r>
            <a:r>
              <a:rPr lang="zh-CN" altLang="en-US" dirty="0"/>
              <a:t>（</a:t>
            </a:r>
            <a:r>
              <a:rPr lang="en-US" altLang="zh-CN"/>
              <a:t>℃</a:t>
            </a:r>
            <a:r>
              <a:rPr lang="zh-CN" altLang="en-US" dirty="0"/>
              <a:t>） 恶心</a:t>
            </a:r>
            <a:r>
              <a:rPr lang="en-US" altLang="zh-CN"/>
              <a:t>   </a:t>
            </a:r>
            <a:r>
              <a:rPr lang="zh-CN" altLang="en-US" dirty="0"/>
              <a:t>呕吐</a:t>
            </a:r>
            <a:r>
              <a:rPr lang="en-US" altLang="zh-CN"/>
              <a:t>   </a:t>
            </a:r>
            <a:r>
              <a:rPr lang="zh-CN" altLang="en-US" dirty="0"/>
              <a:t>次</a:t>
            </a:r>
            <a:r>
              <a:rPr lang="en-US" altLang="zh-CN"/>
              <a:t>∕</a:t>
            </a:r>
            <a:r>
              <a:rPr lang="zh-CN" altLang="en-US" dirty="0"/>
              <a:t>天</a:t>
            </a:r>
            <a:r>
              <a:rPr lang="en-US" altLang="zh-CN"/>
              <a:t>   </a:t>
            </a:r>
            <a:r>
              <a:rPr lang="zh-CN" altLang="en-US" dirty="0"/>
              <a:t>腹痛</a:t>
            </a:r>
            <a:r>
              <a:rPr lang="en-US" altLang="zh-CN"/>
              <a:t>   </a:t>
            </a:r>
            <a:r>
              <a:rPr lang="zh-CN" altLang="en-US" dirty="0"/>
              <a:t>腹泻</a:t>
            </a:r>
            <a:r>
              <a:rPr lang="en-US" altLang="zh-CN"/>
              <a:t>   </a:t>
            </a:r>
            <a:r>
              <a:rPr lang="zh-CN" altLang="en-US" dirty="0"/>
              <a:t>头痛</a:t>
            </a:r>
            <a:r>
              <a:rPr lang="en-US" altLang="zh-CN"/>
              <a:t>     </a:t>
            </a:r>
            <a:r>
              <a:rPr lang="zh-CN" altLang="en-US" dirty="0"/>
              <a:t>头晕</a:t>
            </a:r>
            <a:r>
              <a:rPr lang="en-US" altLang="zh-CN"/>
              <a:t>     </a:t>
            </a:r>
            <a:r>
              <a:rPr lang="zh-CN" altLang="en-US" dirty="0"/>
              <a:t>持续时间</a:t>
            </a:r>
            <a:endParaRPr lang="zh-CN" altLang="en-US" dirty="0"/>
          </a:p>
          <a:p>
            <a:pPr eaLnBrk="1" hangingPunct="1"/>
            <a:r>
              <a:rPr lang="zh-CN" altLang="en-US" dirty="0"/>
              <a:t>若有腹痛，部位在：上腹部</a:t>
            </a:r>
            <a:r>
              <a:rPr lang="en-US" altLang="zh-CN"/>
              <a:t>     </a:t>
            </a:r>
            <a:r>
              <a:rPr lang="zh-CN" altLang="en-US" dirty="0"/>
              <a:t>脐周</a:t>
            </a:r>
            <a:r>
              <a:rPr lang="en-US" altLang="zh-CN"/>
              <a:t>    </a:t>
            </a:r>
            <a:r>
              <a:rPr lang="zh-CN" altLang="en-US" dirty="0"/>
              <a:t>下腹部</a:t>
            </a:r>
            <a:r>
              <a:rPr lang="en-US" altLang="zh-CN"/>
              <a:t>    </a:t>
            </a:r>
            <a:r>
              <a:rPr lang="zh-CN" altLang="en-US" dirty="0"/>
              <a:t>其他</a:t>
            </a:r>
            <a:endParaRPr lang="zh-CN" altLang="en-US" dirty="0"/>
          </a:p>
          <a:p>
            <a:pPr eaLnBrk="1" hangingPunct="1"/>
            <a:r>
              <a:rPr lang="zh-CN" altLang="en-US" dirty="0"/>
              <a:t>腹痛性质：绞痛</a:t>
            </a:r>
            <a:r>
              <a:rPr lang="en-US" altLang="zh-CN"/>
              <a:t>    </a:t>
            </a:r>
            <a:r>
              <a:rPr lang="zh-CN" altLang="en-US" dirty="0"/>
              <a:t>阵痛</a:t>
            </a:r>
            <a:r>
              <a:rPr lang="en-US" altLang="zh-CN"/>
              <a:t>     </a:t>
            </a:r>
            <a:r>
              <a:rPr lang="zh-CN" altLang="en-US" dirty="0"/>
              <a:t>隐痛</a:t>
            </a:r>
            <a:r>
              <a:rPr lang="en-US" altLang="zh-CN"/>
              <a:t>      </a:t>
            </a:r>
            <a:r>
              <a:rPr lang="zh-CN" altLang="en-US" dirty="0"/>
              <a:t>其他</a:t>
            </a:r>
            <a:endParaRPr lang="zh-CN" altLang="en-US" dirty="0"/>
          </a:p>
          <a:p>
            <a:pPr eaLnBrk="1" hangingPunct="1"/>
            <a:r>
              <a:rPr lang="zh-CN" altLang="en-US" dirty="0"/>
              <a:t>若有腹泻，腹泻</a:t>
            </a:r>
            <a:r>
              <a:rPr lang="en-US" altLang="zh-CN"/>
              <a:t>     </a:t>
            </a:r>
            <a:r>
              <a:rPr lang="zh-CN" altLang="en-US" dirty="0"/>
              <a:t>次／天，腹泻伴随体症</a:t>
            </a:r>
            <a:endParaRPr lang="zh-CN" alt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6866" name="标题 1"/>
          <p:cNvSpPr>
            <a:spLocks noGrp="1"/>
          </p:cNvSpPr>
          <p:nvPr>
            <p:ph type="title"/>
          </p:nvPr>
        </p:nvSpPr>
        <p:spPr>
          <a:noFill/>
          <a:ln>
            <a:noFill/>
          </a:ln>
          <a:effectLst/>
          <a:scene3d>
            <a:camera prst="orthographicFront"/>
            <a:lightRig rig="balanced" dir="t"/>
          </a:scene3d>
          <a:sp3d prstMaterial="plastic"/>
        </p:spPr>
        <p:txBody>
          <a:bodyPr vert="horz" anchor="ctr">
            <a:normAutofit/>
          </a:bodyPr>
          <a:lstStyle/>
          <a:p>
            <a:pPr marL="0" marR="0" lvl="0" indent="0" algn="l" defTabSz="914400" rtl="0" eaLnBrk="1" fontAlgn="auto" latinLnBrk="0" hangingPunct="1">
              <a:lnSpc>
                <a:spcPct val="100000"/>
              </a:lnSpc>
              <a:spcBef>
                <a:spcPct val="0"/>
              </a:spcBef>
              <a:spcAft>
                <a:spcPts val="0"/>
              </a:spcAft>
              <a:buClrTx/>
              <a:buSzTx/>
              <a:buFontTx/>
              <a:buNone/>
              <a:defRPr/>
            </a:pPr>
            <a:r>
              <a:rPr kumimoji="0" lang="zh-CN" altLang="en-US" sz="3600" b="0" i="0" u="none" strike="noStrike" kern="1200" cap="all" spc="0" normalizeH="0" baseline="0" noProof="0" smtClean="0">
                <a:ln>
                  <a:noFill/>
                </a:ln>
                <a:solidFill>
                  <a:schemeClr val="tx2"/>
                </a:solidFill>
                <a:effectLst>
                  <a:reflection blurRad="12700" stA="48000" endA="300" endPos="55000" dir="5400000" sy="-90000" algn="bl" rotWithShape="0"/>
                </a:effectLst>
                <a:uLnTx/>
                <a:uFillTx/>
                <a:latin typeface="+mj-lt"/>
                <a:ea typeface="+mj-ea"/>
                <a:cs typeface="+mj-cs"/>
              </a:rPr>
              <a:t>食物中毒事故个案调查登记表</a:t>
            </a:r>
            <a:endParaRPr kumimoji="0" lang="zh-CN" altLang="en-US" sz="3600" b="0" i="0" u="none" strike="noStrike" kern="1200" cap="all" spc="0" normalizeH="0" baseline="0" noProof="0" smtClean="0">
              <a:ln>
                <a:noFill/>
              </a:ln>
              <a:solidFill>
                <a:schemeClr val="tx2"/>
              </a:solidFill>
              <a:effectLst>
                <a:reflection blurRad="12700" stA="48000" endA="300" endPos="55000" dir="5400000" sy="-90000" algn="bl" rotWithShape="0"/>
              </a:effectLst>
              <a:uLnTx/>
              <a:uFillTx/>
              <a:latin typeface="+mj-lt"/>
              <a:ea typeface="+mj-ea"/>
              <a:cs typeface="+mj-cs"/>
            </a:endParaRPr>
          </a:p>
        </p:txBody>
      </p:sp>
      <p:sp>
        <p:nvSpPr>
          <p:cNvPr id="34818" name="内容占位符 2"/>
          <p:cNvSpPr>
            <a:spLocks noGrp="1"/>
          </p:cNvSpPr>
          <p:nvPr>
            <p:ph idx="1"/>
          </p:nvPr>
        </p:nvSpPr>
        <p:spPr>
          <a:ln/>
        </p:spPr>
        <p:txBody>
          <a:bodyPr vert="horz" wrap="square" lIns="91440" tIns="45720" rIns="91440" bIns="45720" anchor="t" anchorCtr="0"/>
          <a:p>
            <a:pPr eaLnBrk="1" hangingPunct="1"/>
            <a:r>
              <a:rPr lang="zh-CN" altLang="en-US" dirty="0"/>
              <a:t>腹泻物性状：洗肉水样</a:t>
            </a:r>
            <a:r>
              <a:rPr lang="en-US" altLang="zh-CN"/>
              <a:t>      </a:t>
            </a:r>
            <a:r>
              <a:rPr lang="zh-CN" altLang="en-US" dirty="0"/>
              <a:t>米泔水样</a:t>
            </a:r>
            <a:r>
              <a:rPr lang="en-US" altLang="zh-CN"/>
              <a:t>     </a:t>
            </a:r>
            <a:r>
              <a:rPr lang="zh-CN" altLang="en-US" dirty="0"/>
              <a:t>糊状</a:t>
            </a:r>
            <a:r>
              <a:rPr lang="en-US" altLang="zh-CN"/>
              <a:t>     </a:t>
            </a:r>
            <a:r>
              <a:rPr lang="zh-CN" altLang="en-US" dirty="0"/>
              <a:t>其他</a:t>
            </a:r>
            <a:endParaRPr lang="zh-CN" altLang="en-US" dirty="0"/>
          </a:p>
          <a:p>
            <a:pPr eaLnBrk="1" hangingPunct="1"/>
            <a:r>
              <a:rPr lang="zh-CN" altLang="en-US" dirty="0"/>
              <a:t>其他症状： 脱水</a:t>
            </a:r>
            <a:r>
              <a:rPr lang="en-US" altLang="zh-CN"/>
              <a:t>      </a:t>
            </a:r>
            <a:r>
              <a:rPr lang="zh-CN" altLang="en-US" dirty="0"/>
              <a:t>抽搐</a:t>
            </a:r>
            <a:r>
              <a:rPr lang="en-US" altLang="zh-CN"/>
              <a:t>    </a:t>
            </a:r>
            <a:r>
              <a:rPr lang="zh-CN" altLang="en-US" dirty="0"/>
              <a:t>青紫</a:t>
            </a:r>
            <a:r>
              <a:rPr lang="en-US" altLang="zh-CN"/>
              <a:t>    </a:t>
            </a:r>
            <a:r>
              <a:rPr lang="zh-CN" altLang="en-US" dirty="0"/>
              <a:t>呼吸困难</a:t>
            </a:r>
            <a:r>
              <a:rPr lang="en-US" altLang="zh-CN"/>
              <a:t>    </a:t>
            </a:r>
            <a:r>
              <a:rPr lang="zh-CN" altLang="en-US" dirty="0"/>
              <a:t>昏迷</a:t>
            </a:r>
            <a:endParaRPr lang="en-US" altLang="zh-CN"/>
          </a:p>
          <a:p>
            <a:pPr eaLnBrk="1" hangingPunct="1"/>
            <a:r>
              <a:rPr lang="zh-CN" altLang="en-US" dirty="0"/>
              <a:t>治疗情况：</a:t>
            </a:r>
            <a:endParaRPr lang="zh-CN" altLang="en-US" dirty="0"/>
          </a:p>
          <a:p>
            <a:pPr eaLnBrk="1" hangingPunct="1"/>
            <a:r>
              <a:rPr lang="en-US" altLang="zh-CN"/>
              <a:t>1</a:t>
            </a:r>
            <a:r>
              <a:rPr lang="zh-CN" altLang="en-US" dirty="0"/>
              <a:t>）治疗单位：</a:t>
            </a:r>
            <a:r>
              <a:rPr lang="en-US" altLang="zh-CN"/>
              <a:t>  </a:t>
            </a:r>
            <a:r>
              <a:rPr lang="zh-CN" altLang="en-US" dirty="0"/>
              <a:t>临床诊断：用药情况（药物名称及剂量）：</a:t>
            </a:r>
            <a:r>
              <a:rPr lang="en-US" altLang="zh-CN"/>
              <a:t> 2</a:t>
            </a:r>
            <a:r>
              <a:rPr lang="zh-CN" altLang="en-US" dirty="0"/>
              <a:t>）自行服药（药物名称及剂量）：</a:t>
            </a:r>
            <a:r>
              <a:rPr lang="en-US" altLang="zh-CN"/>
              <a:t>3</a:t>
            </a:r>
            <a:r>
              <a:rPr lang="zh-CN" altLang="en-US" dirty="0"/>
              <a:t>）未治疗：</a:t>
            </a:r>
            <a:endParaRPr lang="zh-CN" altLang="en-US" dirty="0"/>
          </a:p>
          <a:p>
            <a:pPr eaLnBrk="1" hangingPunct="1"/>
            <a:endParaRPr lang="zh-CN" altLang="en-US" dirty="0"/>
          </a:p>
          <a:p>
            <a:pPr eaLnBrk="1" hangingPunct="1"/>
            <a:endParaRPr lang="zh-CN" alt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45058" name="图片占位符 45057"/>
          <p:cNvGraphicFramePr/>
          <p:nvPr>
            <p:ph type="pic" idx="1"/>
          </p:nvPr>
        </p:nvGraphicFramePr>
        <p:xfrm>
          <a:off x="1071563" y="1571625"/>
          <a:ext cx="7429500" cy="3684905"/>
        </p:xfrm>
        <a:graphic>
          <a:graphicData uri="http://schemas.openxmlformats.org/drawingml/2006/table">
            <a:tbl>
              <a:tblPr/>
              <a:tblGrid>
                <a:gridCol w="998538"/>
                <a:gridCol w="658812"/>
                <a:gridCol w="658813"/>
                <a:gridCol w="658812"/>
                <a:gridCol w="693738"/>
                <a:gridCol w="695325"/>
                <a:gridCol w="693737"/>
                <a:gridCol w="790575"/>
                <a:gridCol w="790575"/>
                <a:gridCol w="790575"/>
              </a:tblGrid>
              <a:tr h="428625">
                <a:tc rowSpan="2">
                  <a:txBody>
                    <a:bodyPr/>
                    <a:lstStyle>
                      <a:lvl1pPr marL="342900" lvl="0" indent="-34290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1pPr>
                      <a:lvl2pPr marL="742950" lvl="1" indent="-28575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2pPr>
                      <a:lvl3pPr marL="1143000" lvl="2"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3pPr>
                      <a:lvl4pPr marL="1600200" lvl="3" indent="-228600" algn="l" rtl="0" fontAlgn="base">
                        <a:spcBef>
                          <a:spcPct val="20000"/>
                        </a:spcBef>
                        <a:spcAft>
                          <a:spcPct val="0"/>
                        </a:spcAft>
                        <a:buClr>
                          <a:schemeClr val="accent1"/>
                        </a:buClr>
                        <a:buSzPct val="70000"/>
                        <a:buFont typeface="Wingdings 2" pitchFamily="18" charset="2"/>
                        <a:buChar char=""/>
                        <a:defRPr sz="1800" kern="1200">
                          <a:solidFill>
                            <a:schemeClr val="tx2"/>
                          </a:solidFill>
                          <a:latin typeface="+mn-lt"/>
                          <a:ea typeface="+mn-ea"/>
                          <a:cs typeface="+mn-cs"/>
                        </a:defRPr>
                      </a:lvl4pPr>
                      <a:lvl5pPr marL="2057400" lvl="4" indent="-228600" algn="l" rtl="0" fontAlgn="base">
                        <a:spcBef>
                          <a:spcPct val="20000"/>
                        </a:spcBef>
                        <a:spcAft>
                          <a:spcPct val="0"/>
                        </a:spcAft>
                        <a:buClr>
                          <a:schemeClr val="accent1"/>
                        </a:buClr>
                        <a:buSzPct val="60000"/>
                        <a:buFont typeface="Wingdings 2" pitchFamily="18" charset="2"/>
                        <a:buChar char=""/>
                        <a:defRPr sz="1800" kern="1200">
                          <a:solidFill>
                            <a:schemeClr val="tx2"/>
                          </a:solidFill>
                          <a:latin typeface="+mn-lt"/>
                          <a:ea typeface="+mn-ea"/>
                          <a:cs typeface="+mn-cs"/>
                        </a:defRPr>
                      </a:lvl5pPr>
                    </a:lstStyle>
                    <a:p>
                      <a:pPr marL="0" lvl="0" indent="0" algn="ctr" eaLnBrk="1" hangingPunct="1">
                        <a:lnSpc>
                          <a:spcPts val="1600"/>
                        </a:lnSpc>
                        <a:spcBef>
                          <a:spcPct val="0"/>
                        </a:spcBef>
                        <a:buClrTx/>
                        <a:buSzTx/>
                        <a:buFontTx/>
                        <a:buNone/>
                      </a:pPr>
                      <a:r>
                        <a:rPr lang="zh-CN" altLang="en-US" sz="2000" dirty="0">
                          <a:solidFill>
                            <a:schemeClr val="tx1"/>
                          </a:solidFill>
                          <a:latin typeface="Times New Roman" panose="02020603050405020304" pitchFamily="18" charset="0"/>
                          <a:ea typeface="宋体" panose="02010600030101010101" pitchFamily="2" charset="-122"/>
                        </a:rPr>
                        <a:t>进 食</a:t>
                      </a:r>
                      <a:endParaRPr lang="zh-CN" altLang="en-US" sz="2000" dirty="0">
                        <a:solidFill>
                          <a:schemeClr val="tx1"/>
                        </a:solidFill>
                        <a:latin typeface="Times New Roman" panose="02020603050405020304" pitchFamily="18" charset="0"/>
                        <a:ea typeface="宋体" panose="02010600030101010101" pitchFamily="2" charset="-122"/>
                      </a:endParaRPr>
                    </a:p>
                    <a:p>
                      <a:pPr marL="0" lvl="0" indent="0" algn="ctr" eaLnBrk="1" hangingPunct="1">
                        <a:lnSpc>
                          <a:spcPts val="1600"/>
                        </a:lnSpc>
                        <a:spcBef>
                          <a:spcPct val="0"/>
                        </a:spcBef>
                        <a:buClrTx/>
                        <a:buSzTx/>
                        <a:buFontTx/>
                        <a:buNone/>
                      </a:pPr>
                      <a:r>
                        <a:rPr lang="zh-CN" altLang="en-US" sz="2000" dirty="0">
                          <a:solidFill>
                            <a:schemeClr val="tx1"/>
                          </a:solidFill>
                          <a:latin typeface="Times New Roman" panose="02020603050405020304" pitchFamily="18" charset="0"/>
                          <a:ea typeface="宋体" panose="02010600030101010101" pitchFamily="2" charset="-122"/>
                        </a:rPr>
                        <a:t>情 况</a:t>
                      </a:r>
                      <a:endParaRPr lang="zh-CN" altLang="en-US" sz="2000" dirty="0">
                        <a:solidFill>
                          <a:schemeClr val="tx1"/>
                        </a:solidFill>
                        <a:latin typeface="Times New Roman" panose="02020603050405020304" pitchFamily="18" charset="0"/>
                        <a:ea typeface="宋体" panose="02010600030101010101" pitchFamily="2" charset="-122"/>
                      </a:endParaRPr>
                    </a:p>
                  </a:txBody>
                  <a:tcPr marL="63795" marR="63795" marT="0" marB="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gridSpan="3">
                  <a:txBody>
                    <a:bodyPr/>
                    <a:lstStyle>
                      <a:lvl1pPr marL="342900" lvl="0" indent="-34290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1pPr>
                      <a:lvl2pPr marL="742950" lvl="1" indent="-28575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2pPr>
                      <a:lvl3pPr marL="1143000" lvl="2"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3pPr>
                      <a:lvl4pPr marL="1600200" lvl="3" indent="-228600" algn="l" rtl="0" fontAlgn="base">
                        <a:spcBef>
                          <a:spcPct val="20000"/>
                        </a:spcBef>
                        <a:spcAft>
                          <a:spcPct val="0"/>
                        </a:spcAft>
                        <a:buClr>
                          <a:schemeClr val="accent1"/>
                        </a:buClr>
                        <a:buSzPct val="70000"/>
                        <a:buFont typeface="Wingdings 2" pitchFamily="18" charset="2"/>
                        <a:buChar char=""/>
                        <a:defRPr sz="1800" kern="1200">
                          <a:solidFill>
                            <a:schemeClr val="tx2"/>
                          </a:solidFill>
                          <a:latin typeface="+mn-lt"/>
                          <a:ea typeface="+mn-ea"/>
                          <a:cs typeface="+mn-cs"/>
                        </a:defRPr>
                      </a:lvl4pPr>
                      <a:lvl5pPr marL="2057400" lvl="4" indent="-228600" algn="l" rtl="0" fontAlgn="base">
                        <a:spcBef>
                          <a:spcPct val="20000"/>
                        </a:spcBef>
                        <a:spcAft>
                          <a:spcPct val="0"/>
                        </a:spcAft>
                        <a:buClr>
                          <a:schemeClr val="accent1"/>
                        </a:buClr>
                        <a:buSzPct val="60000"/>
                        <a:buFont typeface="Wingdings 2" pitchFamily="18" charset="2"/>
                        <a:buChar char=""/>
                        <a:defRPr sz="1800" kern="1200">
                          <a:solidFill>
                            <a:schemeClr val="tx2"/>
                          </a:solidFill>
                          <a:latin typeface="+mn-lt"/>
                          <a:ea typeface="+mn-ea"/>
                          <a:cs typeface="+mn-cs"/>
                        </a:defRPr>
                      </a:lvl5pPr>
                    </a:lstStyle>
                    <a:p>
                      <a:pPr marL="0" lvl="0" indent="0" algn="ctr" eaLnBrk="1" hangingPunct="1">
                        <a:lnSpc>
                          <a:spcPts val="1600"/>
                        </a:lnSpc>
                        <a:spcBef>
                          <a:spcPct val="0"/>
                        </a:spcBef>
                        <a:buClrTx/>
                        <a:buSzTx/>
                        <a:buFontTx/>
                        <a:buNone/>
                      </a:pPr>
                      <a:r>
                        <a:rPr lang="zh-CN" altLang="en-US" sz="2000" dirty="0">
                          <a:solidFill>
                            <a:schemeClr val="tx1"/>
                          </a:solidFill>
                          <a:latin typeface="Times New Roman" panose="02020603050405020304" pitchFamily="18" charset="0"/>
                          <a:ea typeface="宋体" panose="02010600030101010101" pitchFamily="2" charset="-122"/>
                        </a:rPr>
                        <a:t>当天（</a:t>
                      </a:r>
                      <a:r>
                        <a:rPr lang="en-US" altLang="zh-CN" sz="2000">
                          <a:solidFill>
                            <a:schemeClr val="tx1"/>
                          </a:solidFill>
                          <a:latin typeface="Times New Roman" panose="02020603050405020304" pitchFamily="18" charset="0"/>
                          <a:ea typeface="宋体" panose="02010600030101010101" pitchFamily="2" charset="-122"/>
                        </a:rPr>
                        <a:t>   </a:t>
                      </a:r>
                      <a:r>
                        <a:rPr lang="zh-CN" altLang="en-US" sz="2000" dirty="0">
                          <a:solidFill>
                            <a:schemeClr val="tx1"/>
                          </a:solidFill>
                          <a:latin typeface="Times New Roman" panose="02020603050405020304" pitchFamily="18" charset="0"/>
                          <a:ea typeface="宋体" panose="02010600030101010101" pitchFamily="2" charset="-122"/>
                        </a:rPr>
                        <a:t>月</a:t>
                      </a:r>
                      <a:r>
                        <a:rPr lang="en-US" altLang="zh-CN" sz="2000">
                          <a:solidFill>
                            <a:schemeClr val="tx1"/>
                          </a:solidFill>
                          <a:latin typeface="Times New Roman" panose="02020603050405020304" pitchFamily="18" charset="0"/>
                          <a:ea typeface="宋体" panose="02010600030101010101" pitchFamily="2" charset="-122"/>
                        </a:rPr>
                        <a:t>   </a:t>
                      </a:r>
                      <a:r>
                        <a:rPr lang="zh-CN" altLang="en-US" sz="2000" dirty="0">
                          <a:solidFill>
                            <a:schemeClr val="tx1"/>
                          </a:solidFill>
                          <a:latin typeface="Times New Roman" panose="02020603050405020304" pitchFamily="18" charset="0"/>
                          <a:ea typeface="宋体" panose="02010600030101010101" pitchFamily="2" charset="-122"/>
                        </a:rPr>
                        <a:t>日</a:t>
                      </a:r>
                      <a:endParaRPr lang="zh-CN" altLang="en-US" sz="2000" dirty="0">
                        <a:solidFill>
                          <a:schemeClr val="tx1"/>
                        </a:solidFill>
                        <a:latin typeface="Times New Roman" panose="02020603050405020304" pitchFamily="18" charset="0"/>
                        <a:ea typeface="宋体" panose="02010600030101010101" pitchFamily="2" charset="-122"/>
                      </a:endParaRPr>
                    </a:p>
                  </a:txBody>
                  <a:tcPr marL="63795" marR="63795" marT="0" marB="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gridSpan="3">
                  <a:txBody>
                    <a:bodyPr/>
                    <a:lstStyle>
                      <a:lvl1pPr marL="342900" lvl="0" indent="-34290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1pPr>
                      <a:lvl2pPr marL="742950" lvl="1" indent="-28575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2pPr>
                      <a:lvl3pPr marL="1143000" lvl="2"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3pPr>
                      <a:lvl4pPr marL="1600200" lvl="3" indent="-228600" algn="l" rtl="0" fontAlgn="base">
                        <a:spcBef>
                          <a:spcPct val="20000"/>
                        </a:spcBef>
                        <a:spcAft>
                          <a:spcPct val="0"/>
                        </a:spcAft>
                        <a:buClr>
                          <a:schemeClr val="accent1"/>
                        </a:buClr>
                        <a:buSzPct val="70000"/>
                        <a:buFont typeface="Wingdings 2" pitchFamily="18" charset="2"/>
                        <a:buChar char=""/>
                        <a:defRPr sz="1800" kern="1200">
                          <a:solidFill>
                            <a:schemeClr val="tx2"/>
                          </a:solidFill>
                          <a:latin typeface="+mn-lt"/>
                          <a:ea typeface="+mn-ea"/>
                          <a:cs typeface="+mn-cs"/>
                        </a:defRPr>
                      </a:lvl4pPr>
                      <a:lvl5pPr marL="2057400" lvl="4" indent="-228600" algn="l" rtl="0" fontAlgn="base">
                        <a:spcBef>
                          <a:spcPct val="20000"/>
                        </a:spcBef>
                        <a:spcAft>
                          <a:spcPct val="0"/>
                        </a:spcAft>
                        <a:buClr>
                          <a:schemeClr val="accent1"/>
                        </a:buClr>
                        <a:buSzPct val="60000"/>
                        <a:buFont typeface="Wingdings 2" pitchFamily="18" charset="2"/>
                        <a:buChar char=""/>
                        <a:defRPr sz="1800" kern="1200">
                          <a:solidFill>
                            <a:schemeClr val="tx2"/>
                          </a:solidFill>
                          <a:latin typeface="+mn-lt"/>
                          <a:ea typeface="+mn-ea"/>
                          <a:cs typeface="+mn-cs"/>
                        </a:defRPr>
                      </a:lvl5pPr>
                    </a:lstStyle>
                    <a:p>
                      <a:pPr marL="0" lvl="0" indent="0" algn="ctr" eaLnBrk="1" hangingPunct="1">
                        <a:lnSpc>
                          <a:spcPts val="1600"/>
                        </a:lnSpc>
                        <a:spcBef>
                          <a:spcPct val="0"/>
                        </a:spcBef>
                        <a:buClrTx/>
                        <a:buSzTx/>
                        <a:buFontTx/>
                        <a:buNone/>
                      </a:pPr>
                      <a:r>
                        <a:rPr lang="zh-CN" altLang="en-US" sz="2000" dirty="0">
                          <a:solidFill>
                            <a:schemeClr val="tx1"/>
                          </a:solidFill>
                          <a:latin typeface="Times New Roman" panose="02020603050405020304" pitchFamily="18" charset="0"/>
                          <a:ea typeface="宋体" panose="02010600030101010101" pitchFamily="2" charset="-122"/>
                        </a:rPr>
                        <a:t>昨天（</a:t>
                      </a:r>
                      <a:r>
                        <a:rPr lang="en-US" altLang="zh-CN" sz="2000">
                          <a:solidFill>
                            <a:schemeClr val="tx1"/>
                          </a:solidFill>
                          <a:latin typeface="Times New Roman" panose="02020603050405020304" pitchFamily="18" charset="0"/>
                          <a:ea typeface="宋体" panose="02010600030101010101" pitchFamily="2" charset="-122"/>
                        </a:rPr>
                        <a:t>   </a:t>
                      </a:r>
                      <a:r>
                        <a:rPr lang="zh-CN" altLang="en-US" sz="2000" dirty="0">
                          <a:solidFill>
                            <a:schemeClr val="tx1"/>
                          </a:solidFill>
                          <a:latin typeface="Times New Roman" panose="02020603050405020304" pitchFamily="18" charset="0"/>
                          <a:ea typeface="宋体" panose="02010600030101010101" pitchFamily="2" charset="-122"/>
                        </a:rPr>
                        <a:t>月</a:t>
                      </a:r>
                      <a:r>
                        <a:rPr lang="en-US" altLang="zh-CN" sz="2000">
                          <a:solidFill>
                            <a:schemeClr val="tx1"/>
                          </a:solidFill>
                          <a:latin typeface="Times New Roman" panose="02020603050405020304" pitchFamily="18" charset="0"/>
                          <a:ea typeface="宋体" panose="02010600030101010101" pitchFamily="2" charset="-122"/>
                        </a:rPr>
                        <a:t>    </a:t>
                      </a:r>
                      <a:r>
                        <a:rPr lang="zh-CN" altLang="en-US" sz="2000" dirty="0">
                          <a:solidFill>
                            <a:schemeClr val="tx1"/>
                          </a:solidFill>
                          <a:latin typeface="Times New Roman" panose="02020603050405020304" pitchFamily="18" charset="0"/>
                          <a:ea typeface="宋体" panose="02010600030101010101" pitchFamily="2" charset="-122"/>
                        </a:rPr>
                        <a:t>日</a:t>
                      </a:r>
                      <a:endParaRPr lang="zh-CN" altLang="en-US" sz="2000" dirty="0">
                        <a:solidFill>
                          <a:schemeClr val="tx1"/>
                        </a:solidFill>
                        <a:latin typeface="Times New Roman" panose="02020603050405020304" pitchFamily="18" charset="0"/>
                        <a:ea typeface="宋体" panose="02010600030101010101" pitchFamily="2" charset="-122"/>
                      </a:endParaRPr>
                    </a:p>
                  </a:txBody>
                  <a:tcPr marL="63795" marR="63795" marT="0" marB="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gridSpan="3">
                  <a:txBody>
                    <a:bodyPr/>
                    <a:lstStyle>
                      <a:lvl1pPr marL="342900" lvl="0" indent="-34290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1pPr>
                      <a:lvl2pPr marL="742950" lvl="1" indent="-28575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2pPr>
                      <a:lvl3pPr marL="1143000" lvl="2"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3pPr>
                      <a:lvl4pPr marL="1600200" lvl="3" indent="-228600" algn="l" rtl="0" fontAlgn="base">
                        <a:spcBef>
                          <a:spcPct val="20000"/>
                        </a:spcBef>
                        <a:spcAft>
                          <a:spcPct val="0"/>
                        </a:spcAft>
                        <a:buClr>
                          <a:schemeClr val="accent1"/>
                        </a:buClr>
                        <a:buSzPct val="70000"/>
                        <a:buFont typeface="Wingdings 2" pitchFamily="18" charset="2"/>
                        <a:buChar char=""/>
                        <a:defRPr sz="1800" kern="1200">
                          <a:solidFill>
                            <a:schemeClr val="tx2"/>
                          </a:solidFill>
                          <a:latin typeface="+mn-lt"/>
                          <a:ea typeface="+mn-ea"/>
                          <a:cs typeface="+mn-cs"/>
                        </a:defRPr>
                      </a:lvl4pPr>
                      <a:lvl5pPr marL="2057400" lvl="4" indent="-228600" algn="l" rtl="0" fontAlgn="base">
                        <a:spcBef>
                          <a:spcPct val="20000"/>
                        </a:spcBef>
                        <a:spcAft>
                          <a:spcPct val="0"/>
                        </a:spcAft>
                        <a:buClr>
                          <a:schemeClr val="accent1"/>
                        </a:buClr>
                        <a:buSzPct val="60000"/>
                        <a:buFont typeface="Wingdings 2" pitchFamily="18" charset="2"/>
                        <a:buChar char=""/>
                        <a:defRPr sz="1800" kern="1200">
                          <a:solidFill>
                            <a:schemeClr val="tx2"/>
                          </a:solidFill>
                          <a:latin typeface="+mn-lt"/>
                          <a:ea typeface="+mn-ea"/>
                          <a:cs typeface="+mn-cs"/>
                        </a:defRPr>
                      </a:lvl5pPr>
                    </a:lstStyle>
                    <a:p>
                      <a:pPr marL="0" lvl="0" indent="0" algn="ctr" eaLnBrk="1" hangingPunct="1">
                        <a:lnSpc>
                          <a:spcPts val="1600"/>
                        </a:lnSpc>
                        <a:spcBef>
                          <a:spcPct val="0"/>
                        </a:spcBef>
                        <a:buClrTx/>
                        <a:buSzTx/>
                        <a:buFontTx/>
                        <a:buNone/>
                      </a:pPr>
                      <a:r>
                        <a:rPr lang="zh-CN" altLang="en-US" sz="2000" dirty="0">
                          <a:solidFill>
                            <a:schemeClr val="tx1"/>
                          </a:solidFill>
                          <a:latin typeface="Times New Roman" panose="02020603050405020304" pitchFamily="18" charset="0"/>
                          <a:ea typeface="宋体" panose="02010600030101010101" pitchFamily="2" charset="-122"/>
                        </a:rPr>
                        <a:t>前天（</a:t>
                      </a:r>
                      <a:r>
                        <a:rPr lang="en-US" altLang="zh-CN" sz="2000">
                          <a:solidFill>
                            <a:schemeClr val="tx1"/>
                          </a:solidFill>
                          <a:latin typeface="Times New Roman" panose="02020603050405020304" pitchFamily="18" charset="0"/>
                          <a:ea typeface="宋体" panose="02010600030101010101" pitchFamily="2" charset="-122"/>
                        </a:rPr>
                        <a:t>    </a:t>
                      </a:r>
                      <a:r>
                        <a:rPr lang="zh-CN" altLang="en-US" sz="2000" dirty="0">
                          <a:solidFill>
                            <a:schemeClr val="tx1"/>
                          </a:solidFill>
                          <a:latin typeface="Times New Roman" panose="02020603050405020304" pitchFamily="18" charset="0"/>
                          <a:ea typeface="宋体" panose="02010600030101010101" pitchFamily="2" charset="-122"/>
                        </a:rPr>
                        <a:t>月</a:t>
                      </a:r>
                      <a:r>
                        <a:rPr lang="en-US" altLang="zh-CN" sz="2000">
                          <a:solidFill>
                            <a:schemeClr val="tx1"/>
                          </a:solidFill>
                          <a:latin typeface="Times New Roman" panose="02020603050405020304" pitchFamily="18" charset="0"/>
                          <a:ea typeface="宋体" panose="02010600030101010101" pitchFamily="2" charset="-122"/>
                        </a:rPr>
                        <a:t>    </a:t>
                      </a:r>
                      <a:r>
                        <a:rPr lang="zh-CN" altLang="en-US" sz="2000" dirty="0">
                          <a:solidFill>
                            <a:schemeClr val="tx1"/>
                          </a:solidFill>
                          <a:latin typeface="Times New Roman" panose="02020603050405020304" pitchFamily="18" charset="0"/>
                          <a:ea typeface="宋体" panose="02010600030101010101" pitchFamily="2" charset="-122"/>
                        </a:rPr>
                        <a:t>日）</a:t>
                      </a:r>
                      <a:endParaRPr lang="zh-CN" altLang="en-US" sz="2000" dirty="0">
                        <a:solidFill>
                          <a:schemeClr val="tx1"/>
                        </a:solidFill>
                        <a:latin typeface="Times New Roman" panose="02020603050405020304" pitchFamily="18" charset="0"/>
                        <a:ea typeface="宋体" panose="02010600030101010101" pitchFamily="2" charset="-122"/>
                      </a:endParaRPr>
                    </a:p>
                  </a:txBody>
                  <a:tcPr marL="63795" marR="63795" marT="0" marB="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r>
              <a:tr h="357188">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B w="12700" cap="flat" cmpd="sng">
                      <a:solidFill>
                        <a:srgbClr val="000000"/>
                      </a:solidFill>
                      <a:prstDash val="solid"/>
                      <a:headEnd type="none" w="med" len="med"/>
                      <a:tailEnd type="none" w="med" len="med"/>
                    </a:lnB>
                  </a:tcPr>
                </a:tc>
                <a:tc>
                  <a:txBody>
                    <a:bodyPr/>
                    <a:lstStyle>
                      <a:lvl1pPr marL="342900" lvl="0" indent="-34290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1pPr>
                      <a:lvl2pPr marL="742950" lvl="1" indent="-28575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2pPr>
                      <a:lvl3pPr marL="1143000" lvl="2"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3pPr>
                      <a:lvl4pPr marL="1600200" lvl="3" indent="-228600" algn="l" rtl="0" fontAlgn="base">
                        <a:spcBef>
                          <a:spcPct val="20000"/>
                        </a:spcBef>
                        <a:spcAft>
                          <a:spcPct val="0"/>
                        </a:spcAft>
                        <a:buClr>
                          <a:schemeClr val="accent1"/>
                        </a:buClr>
                        <a:buSzPct val="70000"/>
                        <a:buFont typeface="Wingdings 2" pitchFamily="18" charset="2"/>
                        <a:buChar char=""/>
                        <a:defRPr sz="1800" kern="1200">
                          <a:solidFill>
                            <a:schemeClr val="tx2"/>
                          </a:solidFill>
                          <a:latin typeface="+mn-lt"/>
                          <a:ea typeface="+mn-ea"/>
                          <a:cs typeface="+mn-cs"/>
                        </a:defRPr>
                      </a:lvl4pPr>
                      <a:lvl5pPr marL="2057400" lvl="4" indent="-228600" algn="l" rtl="0" fontAlgn="base">
                        <a:spcBef>
                          <a:spcPct val="20000"/>
                        </a:spcBef>
                        <a:spcAft>
                          <a:spcPct val="0"/>
                        </a:spcAft>
                        <a:buClr>
                          <a:schemeClr val="accent1"/>
                        </a:buClr>
                        <a:buSzPct val="60000"/>
                        <a:buFont typeface="Wingdings 2" pitchFamily="18" charset="2"/>
                        <a:buChar char=""/>
                        <a:defRPr sz="1800" kern="1200">
                          <a:solidFill>
                            <a:schemeClr val="tx2"/>
                          </a:solidFill>
                          <a:latin typeface="+mn-lt"/>
                          <a:ea typeface="+mn-ea"/>
                          <a:cs typeface="+mn-cs"/>
                        </a:defRPr>
                      </a:lvl5pPr>
                    </a:lstStyle>
                    <a:p>
                      <a:pPr marL="0" lvl="0" indent="0" algn="ctr" eaLnBrk="1" hangingPunct="1">
                        <a:lnSpc>
                          <a:spcPts val="1600"/>
                        </a:lnSpc>
                        <a:spcBef>
                          <a:spcPct val="0"/>
                        </a:spcBef>
                        <a:buClrTx/>
                        <a:buSzTx/>
                        <a:buFontTx/>
                        <a:buNone/>
                      </a:pPr>
                      <a:r>
                        <a:rPr lang="zh-CN" altLang="en-US" sz="1600" dirty="0">
                          <a:solidFill>
                            <a:schemeClr val="tx1"/>
                          </a:solidFill>
                          <a:latin typeface="Times New Roman" panose="02020603050405020304" pitchFamily="18" charset="0"/>
                          <a:ea typeface="宋体" panose="02010600030101010101" pitchFamily="2" charset="-122"/>
                        </a:rPr>
                        <a:t>早餐</a:t>
                      </a:r>
                      <a:endParaRPr lang="zh-CN" altLang="en-US" sz="1600" dirty="0">
                        <a:solidFill>
                          <a:schemeClr val="tx1"/>
                        </a:solidFill>
                        <a:latin typeface="Times New Roman" panose="02020603050405020304" pitchFamily="18" charset="0"/>
                        <a:ea typeface="宋体" panose="02010600030101010101" pitchFamily="2" charset="-122"/>
                      </a:endParaRPr>
                    </a:p>
                  </a:txBody>
                  <a:tcPr marL="63795" marR="63795" marT="0" marB="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1pPr>
                      <a:lvl2pPr marL="742950" lvl="1" indent="-28575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2pPr>
                      <a:lvl3pPr marL="1143000" lvl="2"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3pPr>
                      <a:lvl4pPr marL="1600200" lvl="3" indent="-228600" algn="l" rtl="0" fontAlgn="base">
                        <a:spcBef>
                          <a:spcPct val="20000"/>
                        </a:spcBef>
                        <a:spcAft>
                          <a:spcPct val="0"/>
                        </a:spcAft>
                        <a:buClr>
                          <a:schemeClr val="accent1"/>
                        </a:buClr>
                        <a:buSzPct val="70000"/>
                        <a:buFont typeface="Wingdings 2" pitchFamily="18" charset="2"/>
                        <a:buChar char=""/>
                        <a:defRPr sz="1800" kern="1200">
                          <a:solidFill>
                            <a:schemeClr val="tx2"/>
                          </a:solidFill>
                          <a:latin typeface="+mn-lt"/>
                          <a:ea typeface="+mn-ea"/>
                          <a:cs typeface="+mn-cs"/>
                        </a:defRPr>
                      </a:lvl4pPr>
                      <a:lvl5pPr marL="2057400" lvl="4" indent="-228600" algn="l" rtl="0" fontAlgn="base">
                        <a:spcBef>
                          <a:spcPct val="20000"/>
                        </a:spcBef>
                        <a:spcAft>
                          <a:spcPct val="0"/>
                        </a:spcAft>
                        <a:buClr>
                          <a:schemeClr val="accent1"/>
                        </a:buClr>
                        <a:buSzPct val="60000"/>
                        <a:buFont typeface="Wingdings 2" pitchFamily="18" charset="2"/>
                        <a:buChar char=""/>
                        <a:defRPr sz="1800" kern="1200">
                          <a:solidFill>
                            <a:schemeClr val="tx2"/>
                          </a:solidFill>
                          <a:latin typeface="+mn-lt"/>
                          <a:ea typeface="+mn-ea"/>
                          <a:cs typeface="+mn-cs"/>
                        </a:defRPr>
                      </a:lvl5pPr>
                    </a:lstStyle>
                    <a:p>
                      <a:pPr marL="0" lvl="0" indent="0" algn="ctr" eaLnBrk="1" hangingPunct="1">
                        <a:lnSpc>
                          <a:spcPts val="1600"/>
                        </a:lnSpc>
                        <a:spcBef>
                          <a:spcPct val="0"/>
                        </a:spcBef>
                        <a:buClrTx/>
                        <a:buSzTx/>
                        <a:buFontTx/>
                        <a:buNone/>
                      </a:pPr>
                      <a:r>
                        <a:rPr lang="zh-CN" altLang="en-US" sz="1600" dirty="0">
                          <a:solidFill>
                            <a:schemeClr val="tx1"/>
                          </a:solidFill>
                          <a:latin typeface="Times New Roman" panose="02020603050405020304" pitchFamily="18" charset="0"/>
                          <a:ea typeface="宋体" panose="02010600030101010101" pitchFamily="2" charset="-122"/>
                        </a:rPr>
                        <a:t>午餐</a:t>
                      </a:r>
                      <a:endParaRPr lang="zh-CN" altLang="en-US" sz="1600" dirty="0">
                        <a:solidFill>
                          <a:schemeClr val="tx1"/>
                        </a:solidFill>
                        <a:latin typeface="Times New Roman" panose="02020603050405020304" pitchFamily="18" charset="0"/>
                        <a:ea typeface="宋体" panose="02010600030101010101" pitchFamily="2" charset="-122"/>
                      </a:endParaRPr>
                    </a:p>
                  </a:txBody>
                  <a:tcPr marL="63795" marR="63795" marT="0" marB="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1pPr>
                      <a:lvl2pPr marL="742950" lvl="1" indent="-28575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2pPr>
                      <a:lvl3pPr marL="1143000" lvl="2"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3pPr>
                      <a:lvl4pPr marL="1600200" lvl="3" indent="-228600" algn="l" rtl="0" fontAlgn="base">
                        <a:spcBef>
                          <a:spcPct val="20000"/>
                        </a:spcBef>
                        <a:spcAft>
                          <a:spcPct val="0"/>
                        </a:spcAft>
                        <a:buClr>
                          <a:schemeClr val="accent1"/>
                        </a:buClr>
                        <a:buSzPct val="70000"/>
                        <a:buFont typeface="Wingdings 2" pitchFamily="18" charset="2"/>
                        <a:buChar char=""/>
                        <a:defRPr sz="1800" kern="1200">
                          <a:solidFill>
                            <a:schemeClr val="tx2"/>
                          </a:solidFill>
                          <a:latin typeface="+mn-lt"/>
                          <a:ea typeface="+mn-ea"/>
                          <a:cs typeface="+mn-cs"/>
                        </a:defRPr>
                      </a:lvl4pPr>
                      <a:lvl5pPr marL="2057400" lvl="4" indent="-228600" algn="l" rtl="0" fontAlgn="base">
                        <a:spcBef>
                          <a:spcPct val="20000"/>
                        </a:spcBef>
                        <a:spcAft>
                          <a:spcPct val="0"/>
                        </a:spcAft>
                        <a:buClr>
                          <a:schemeClr val="accent1"/>
                        </a:buClr>
                        <a:buSzPct val="60000"/>
                        <a:buFont typeface="Wingdings 2" pitchFamily="18" charset="2"/>
                        <a:buChar char=""/>
                        <a:defRPr sz="1800" kern="1200">
                          <a:solidFill>
                            <a:schemeClr val="tx2"/>
                          </a:solidFill>
                          <a:latin typeface="+mn-lt"/>
                          <a:ea typeface="+mn-ea"/>
                          <a:cs typeface="+mn-cs"/>
                        </a:defRPr>
                      </a:lvl5pPr>
                    </a:lstStyle>
                    <a:p>
                      <a:pPr marL="0" lvl="0" indent="0" algn="ctr" eaLnBrk="1" hangingPunct="1">
                        <a:lnSpc>
                          <a:spcPts val="1600"/>
                        </a:lnSpc>
                        <a:spcBef>
                          <a:spcPct val="0"/>
                        </a:spcBef>
                        <a:buClrTx/>
                        <a:buSzTx/>
                        <a:buFontTx/>
                        <a:buNone/>
                      </a:pPr>
                      <a:r>
                        <a:rPr lang="zh-CN" altLang="en-US" sz="1600" dirty="0">
                          <a:solidFill>
                            <a:schemeClr val="tx1"/>
                          </a:solidFill>
                          <a:latin typeface="Times New Roman" panose="02020603050405020304" pitchFamily="18" charset="0"/>
                          <a:ea typeface="宋体" panose="02010600030101010101" pitchFamily="2" charset="-122"/>
                        </a:rPr>
                        <a:t>晚餐</a:t>
                      </a:r>
                      <a:endParaRPr lang="zh-CN" altLang="en-US" sz="1600" dirty="0">
                        <a:solidFill>
                          <a:schemeClr val="tx1"/>
                        </a:solidFill>
                        <a:latin typeface="Times New Roman" panose="02020603050405020304" pitchFamily="18" charset="0"/>
                        <a:ea typeface="宋体" panose="02010600030101010101" pitchFamily="2" charset="-122"/>
                      </a:endParaRPr>
                    </a:p>
                  </a:txBody>
                  <a:tcPr marL="63795" marR="63795" marT="0" marB="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1pPr>
                      <a:lvl2pPr marL="742950" lvl="1" indent="-28575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2pPr>
                      <a:lvl3pPr marL="1143000" lvl="2"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3pPr>
                      <a:lvl4pPr marL="1600200" lvl="3" indent="-228600" algn="l" rtl="0" fontAlgn="base">
                        <a:spcBef>
                          <a:spcPct val="20000"/>
                        </a:spcBef>
                        <a:spcAft>
                          <a:spcPct val="0"/>
                        </a:spcAft>
                        <a:buClr>
                          <a:schemeClr val="accent1"/>
                        </a:buClr>
                        <a:buSzPct val="70000"/>
                        <a:buFont typeface="Wingdings 2" pitchFamily="18" charset="2"/>
                        <a:buChar char=""/>
                        <a:defRPr sz="1800" kern="1200">
                          <a:solidFill>
                            <a:schemeClr val="tx2"/>
                          </a:solidFill>
                          <a:latin typeface="+mn-lt"/>
                          <a:ea typeface="+mn-ea"/>
                          <a:cs typeface="+mn-cs"/>
                        </a:defRPr>
                      </a:lvl4pPr>
                      <a:lvl5pPr marL="2057400" lvl="4" indent="-228600" algn="l" rtl="0" fontAlgn="base">
                        <a:spcBef>
                          <a:spcPct val="20000"/>
                        </a:spcBef>
                        <a:spcAft>
                          <a:spcPct val="0"/>
                        </a:spcAft>
                        <a:buClr>
                          <a:schemeClr val="accent1"/>
                        </a:buClr>
                        <a:buSzPct val="60000"/>
                        <a:buFont typeface="Wingdings 2" pitchFamily="18" charset="2"/>
                        <a:buChar char=""/>
                        <a:defRPr sz="1800" kern="1200">
                          <a:solidFill>
                            <a:schemeClr val="tx2"/>
                          </a:solidFill>
                          <a:latin typeface="+mn-lt"/>
                          <a:ea typeface="+mn-ea"/>
                          <a:cs typeface="+mn-cs"/>
                        </a:defRPr>
                      </a:lvl5pPr>
                    </a:lstStyle>
                    <a:p>
                      <a:pPr marL="0" lvl="0" indent="0" algn="ctr" eaLnBrk="1" hangingPunct="1">
                        <a:lnSpc>
                          <a:spcPts val="1600"/>
                        </a:lnSpc>
                        <a:spcBef>
                          <a:spcPct val="0"/>
                        </a:spcBef>
                        <a:buClrTx/>
                        <a:buSzTx/>
                        <a:buFontTx/>
                        <a:buNone/>
                      </a:pPr>
                      <a:r>
                        <a:rPr lang="zh-CN" altLang="en-US" sz="1600" dirty="0">
                          <a:solidFill>
                            <a:schemeClr val="tx1"/>
                          </a:solidFill>
                          <a:latin typeface="Times New Roman" panose="02020603050405020304" pitchFamily="18" charset="0"/>
                          <a:ea typeface="宋体" panose="02010600030101010101" pitchFamily="2" charset="-122"/>
                        </a:rPr>
                        <a:t>早餐</a:t>
                      </a:r>
                      <a:endParaRPr lang="zh-CN" altLang="en-US" sz="1600" dirty="0">
                        <a:solidFill>
                          <a:schemeClr val="tx1"/>
                        </a:solidFill>
                        <a:latin typeface="Times New Roman" panose="02020603050405020304" pitchFamily="18" charset="0"/>
                        <a:ea typeface="宋体" panose="02010600030101010101" pitchFamily="2" charset="-122"/>
                      </a:endParaRPr>
                    </a:p>
                  </a:txBody>
                  <a:tcPr marL="63795" marR="63795" marT="0" marB="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1pPr>
                      <a:lvl2pPr marL="742950" lvl="1" indent="-28575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2pPr>
                      <a:lvl3pPr marL="1143000" lvl="2"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3pPr>
                      <a:lvl4pPr marL="1600200" lvl="3" indent="-228600" algn="l" rtl="0" fontAlgn="base">
                        <a:spcBef>
                          <a:spcPct val="20000"/>
                        </a:spcBef>
                        <a:spcAft>
                          <a:spcPct val="0"/>
                        </a:spcAft>
                        <a:buClr>
                          <a:schemeClr val="accent1"/>
                        </a:buClr>
                        <a:buSzPct val="70000"/>
                        <a:buFont typeface="Wingdings 2" pitchFamily="18" charset="2"/>
                        <a:buChar char=""/>
                        <a:defRPr sz="1800" kern="1200">
                          <a:solidFill>
                            <a:schemeClr val="tx2"/>
                          </a:solidFill>
                          <a:latin typeface="+mn-lt"/>
                          <a:ea typeface="+mn-ea"/>
                          <a:cs typeface="+mn-cs"/>
                        </a:defRPr>
                      </a:lvl4pPr>
                      <a:lvl5pPr marL="2057400" lvl="4" indent="-228600" algn="l" rtl="0" fontAlgn="base">
                        <a:spcBef>
                          <a:spcPct val="20000"/>
                        </a:spcBef>
                        <a:spcAft>
                          <a:spcPct val="0"/>
                        </a:spcAft>
                        <a:buClr>
                          <a:schemeClr val="accent1"/>
                        </a:buClr>
                        <a:buSzPct val="60000"/>
                        <a:buFont typeface="Wingdings 2" pitchFamily="18" charset="2"/>
                        <a:buChar char=""/>
                        <a:defRPr sz="1800" kern="1200">
                          <a:solidFill>
                            <a:schemeClr val="tx2"/>
                          </a:solidFill>
                          <a:latin typeface="+mn-lt"/>
                          <a:ea typeface="+mn-ea"/>
                          <a:cs typeface="+mn-cs"/>
                        </a:defRPr>
                      </a:lvl5pPr>
                    </a:lstStyle>
                    <a:p>
                      <a:pPr marL="0" lvl="0" indent="0" algn="ctr" eaLnBrk="1" hangingPunct="1">
                        <a:lnSpc>
                          <a:spcPts val="1600"/>
                        </a:lnSpc>
                        <a:spcBef>
                          <a:spcPct val="0"/>
                        </a:spcBef>
                        <a:buClrTx/>
                        <a:buSzTx/>
                        <a:buFontTx/>
                        <a:buNone/>
                      </a:pPr>
                      <a:r>
                        <a:rPr lang="zh-CN" altLang="en-US" sz="1600" dirty="0">
                          <a:solidFill>
                            <a:schemeClr val="tx1"/>
                          </a:solidFill>
                          <a:latin typeface="Times New Roman" panose="02020603050405020304" pitchFamily="18" charset="0"/>
                          <a:ea typeface="宋体" panose="02010600030101010101" pitchFamily="2" charset="-122"/>
                        </a:rPr>
                        <a:t>午餐</a:t>
                      </a:r>
                      <a:endParaRPr lang="zh-CN" altLang="en-US" sz="1600" dirty="0">
                        <a:solidFill>
                          <a:schemeClr val="tx1"/>
                        </a:solidFill>
                        <a:latin typeface="Times New Roman" panose="02020603050405020304" pitchFamily="18" charset="0"/>
                        <a:ea typeface="宋体" panose="02010600030101010101" pitchFamily="2" charset="-122"/>
                      </a:endParaRPr>
                    </a:p>
                  </a:txBody>
                  <a:tcPr marL="63795" marR="63795" marT="0" marB="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1pPr>
                      <a:lvl2pPr marL="742950" lvl="1" indent="-28575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2pPr>
                      <a:lvl3pPr marL="1143000" lvl="2"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3pPr>
                      <a:lvl4pPr marL="1600200" lvl="3" indent="-228600" algn="l" rtl="0" fontAlgn="base">
                        <a:spcBef>
                          <a:spcPct val="20000"/>
                        </a:spcBef>
                        <a:spcAft>
                          <a:spcPct val="0"/>
                        </a:spcAft>
                        <a:buClr>
                          <a:schemeClr val="accent1"/>
                        </a:buClr>
                        <a:buSzPct val="70000"/>
                        <a:buFont typeface="Wingdings 2" pitchFamily="18" charset="2"/>
                        <a:buChar char=""/>
                        <a:defRPr sz="1800" kern="1200">
                          <a:solidFill>
                            <a:schemeClr val="tx2"/>
                          </a:solidFill>
                          <a:latin typeface="+mn-lt"/>
                          <a:ea typeface="+mn-ea"/>
                          <a:cs typeface="+mn-cs"/>
                        </a:defRPr>
                      </a:lvl4pPr>
                      <a:lvl5pPr marL="2057400" lvl="4" indent="-228600" algn="l" rtl="0" fontAlgn="base">
                        <a:spcBef>
                          <a:spcPct val="20000"/>
                        </a:spcBef>
                        <a:spcAft>
                          <a:spcPct val="0"/>
                        </a:spcAft>
                        <a:buClr>
                          <a:schemeClr val="accent1"/>
                        </a:buClr>
                        <a:buSzPct val="60000"/>
                        <a:buFont typeface="Wingdings 2" pitchFamily="18" charset="2"/>
                        <a:buChar char=""/>
                        <a:defRPr sz="1800" kern="1200">
                          <a:solidFill>
                            <a:schemeClr val="tx2"/>
                          </a:solidFill>
                          <a:latin typeface="+mn-lt"/>
                          <a:ea typeface="+mn-ea"/>
                          <a:cs typeface="+mn-cs"/>
                        </a:defRPr>
                      </a:lvl5pPr>
                    </a:lstStyle>
                    <a:p>
                      <a:pPr marL="0" lvl="0" indent="0" algn="ctr" eaLnBrk="1" hangingPunct="1">
                        <a:lnSpc>
                          <a:spcPts val="1600"/>
                        </a:lnSpc>
                        <a:spcBef>
                          <a:spcPct val="0"/>
                        </a:spcBef>
                        <a:buClrTx/>
                        <a:buSzTx/>
                        <a:buFontTx/>
                        <a:buNone/>
                      </a:pPr>
                      <a:r>
                        <a:rPr lang="zh-CN" altLang="en-US" sz="1600" dirty="0">
                          <a:solidFill>
                            <a:schemeClr val="tx1"/>
                          </a:solidFill>
                          <a:latin typeface="Times New Roman" panose="02020603050405020304" pitchFamily="18" charset="0"/>
                          <a:ea typeface="宋体" panose="02010600030101010101" pitchFamily="2" charset="-122"/>
                        </a:rPr>
                        <a:t>晚餐</a:t>
                      </a:r>
                      <a:endParaRPr lang="zh-CN" altLang="en-US" sz="1600" dirty="0">
                        <a:solidFill>
                          <a:schemeClr val="tx1"/>
                        </a:solidFill>
                        <a:latin typeface="Times New Roman" panose="02020603050405020304" pitchFamily="18" charset="0"/>
                        <a:ea typeface="宋体" panose="02010600030101010101" pitchFamily="2" charset="-122"/>
                      </a:endParaRPr>
                    </a:p>
                  </a:txBody>
                  <a:tcPr marL="63795" marR="63795" marT="0" marB="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1pPr>
                      <a:lvl2pPr marL="742950" lvl="1" indent="-28575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2pPr>
                      <a:lvl3pPr marL="1143000" lvl="2"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3pPr>
                      <a:lvl4pPr marL="1600200" lvl="3" indent="-228600" algn="l" rtl="0" fontAlgn="base">
                        <a:spcBef>
                          <a:spcPct val="20000"/>
                        </a:spcBef>
                        <a:spcAft>
                          <a:spcPct val="0"/>
                        </a:spcAft>
                        <a:buClr>
                          <a:schemeClr val="accent1"/>
                        </a:buClr>
                        <a:buSzPct val="70000"/>
                        <a:buFont typeface="Wingdings 2" pitchFamily="18" charset="2"/>
                        <a:buChar char=""/>
                        <a:defRPr sz="1800" kern="1200">
                          <a:solidFill>
                            <a:schemeClr val="tx2"/>
                          </a:solidFill>
                          <a:latin typeface="+mn-lt"/>
                          <a:ea typeface="+mn-ea"/>
                          <a:cs typeface="+mn-cs"/>
                        </a:defRPr>
                      </a:lvl4pPr>
                      <a:lvl5pPr marL="2057400" lvl="4" indent="-228600" algn="l" rtl="0" fontAlgn="base">
                        <a:spcBef>
                          <a:spcPct val="20000"/>
                        </a:spcBef>
                        <a:spcAft>
                          <a:spcPct val="0"/>
                        </a:spcAft>
                        <a:buClr>
                          <a:schemeClr val="accent1"/>
                        </a:buClr>
                        <a:buSzPct val="60000"/>
                        <a:buFont typeface="Wingdings 2" pitchFamily="18" charset="2"/>
                        <a:buChar char=""/>
                        <a:defRPr sz="1800" kern="1200">
                          <a:solidFill>
                            <a:schemeClr val="tx2"/>
                          </a:solidFill>
                          <a:latin typeface="+mn-lt"/>
                          <a:ea typeface="+mn-ea"/>
                          <a:cs typeface="+mn-cs"/>
                        </a:defRPr>
                      </a:lvl5pPr>
                    </a:lstStyle>
                    <a:p>
                      <a:pPr marL="0" lvl="0" indent="0" algn="ctr" eaLnBrk="1" hangingPunct="1">
                        <a:lnSpc>
                          <a:spcPts val="1600"/>
                        </a:lnSpc>
                        <a:spcBef>
                          <a:spcPct val="0"/>
                        </a:spcBef>
                        <a:buClrTx/>
                        <a:buSzTx/>
                        <a:buFontTx/>
                        <a:buNone/>
                      </a:pPr>
                      <a:r>
                        <a:rPr lang="zh-CN" altLang="en-US" sz="1600" dirty="0">
                          <a:solidFill>
                            <a:schemeClr val="tx1"/>
                          </a:solidFill>
                          <a:latin typeface="Times New Roman" panose="02020603050405020304" pitchFamily="18" charset="0"/>
                          <a:ea typeface="宋体" panose="02010600030101010101" pitchFamily="2" charset="-122"/>
                        </a:rPr>
                        <a:t>早餐</a:t>
                      </a:r>
                      <a:endParaRPr lang="zh-CN" altLang="en-US" sz="1600" dirty="0">
                        <a:solidFill>
                          <a:schemeClr val="tx1"/>
                        </a:solidFill>
                        <a:latin typeface="Times New Roman" panose="02020603050405020304" pitchFamily="18" charset="0"/>
                        <a:ea typeface="宋体" panose="02010600030101010101" pitchFamily="2" charset="-122"/>
                      </a:endParaRPr>
                    </a:p>
                  </a:txBody>
                  <a:tcPr marL="63795" marR="63795" marT="0" marB="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1pPr>
                      <a:lvl2pPr marL="742950" lvl="1" indent="-28575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2pPr>
                      <a:lvl3pPr marL="1143000" lvl="2"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3pPr>
                      <a:lvl4pPr marL="1600200" lvl="3" indent="-228600" algn="l" rtl="0" fontAlgn="base">
                        <a:spcBef>
                          <a:spcPct val="20000"/>
                        </a:spcBef>
                        <a:spcAft>
                          <a:spcPct val="0"/>
                        </a:spcAft>
                        <a:buClr>
                          <a:schemeClr val="accent1"/>
                        </a:buClr>
                        <a:buSzPct val="70000"/>
                        <a:buFont typeface="Wingdings 2" pitchFamily="18" charset="2"/>
                        <a:buChar char=""/>
                        <a:defRPr sz="1800" kern="1200">
                          <a:solidFill>
                            <a:schemeClr val="tx2"/>
                          </a:solidFill>
                          <a:latin typeface="+mn-lt"/>
                          <a:ea typeface="+mn-ea"/>
                          <a:cs typeface="+mn-cs"/>
                        </a:defRPr>
                      </a:lvl4pPr>
                      <a:lvl5pPr marL="2057400" lvl="4" indent="-228600" algn="l" rtl="0" fontAlgn="base">
                        <a:spcBef>
                          <a:spcPct val="20000"/>
                        </a:spcBef>
                        <a:spcAft>
                          <a:spcPct val="0"/>
                        </a:spcAft>
                        <a:buClr>
                          <a:schemeClr val="accent1"/>
                        </a:buClr>
                        <a:buSzPct val="60000"/>
                        <a:buFont typeface="Wingdings 2" pitchFamily="18" charset="2"/>
                        <a:buChar char=""/>
                        <a:defRPr sz="1800" kern="1200">
                          <a:solidFill>
                            <a:schemeClr val="tx2"/>
                          </a:solidFill>
                          <a:latin typeface="+mn-lt"/>
                          <a:ea typeface="+mn-ea"/>
                          <a:cs typeface="+mn-cs"/>
                        </a:defRPr>
                      </a:lvl5pPr>
                    </a:lstStyle>
                    <a:p>
                      <a:pPr marL="0" lvl="0" indent="0" algn="ctr" eaLnBrk="1" hangingPunct="1">
                        <a:lnSpc>
                          <a:spcPts val="1600"/>
                        </a:lnSpc>
                        <a:spcBef>
                          <a:spcPct val="0"/>
                        </a:spcBef>
                        <a:buClrTx/>
                        <a:buSzTx/>
                        <a:buFontTx/>
                        <a:buNone/>
                      </a:pPr>
                      <a:r>
                        <a:rPr lang="zh-CN" altLang="en-US" sz="1600" dirty="0">
                          <a:solidFill>
                            <a:schemeClr val="tx1"/>
                          </a:solidFill>
                          <a:latin typeface="Times New Roman" panose="02020603050405020304" pitchFamily="18" charset="0"/>
                          <a:ea typeface="宋体" panose="02010600030101010101" pitchFamily="2" charset="-122"/>
                        </a:rPr>
                        <a:t>午餐</a:t>
                      </a:r>
                      <a:endParaRPr lang="zh-CN" altLang="en-US" sz="1600" dirty="0">
                        <a:solidFill>
                          <a:schemeClr val="tx1"/>
                        </a:solidFill>
                        <a:latin typeface="Times New Roman" panose="02020603050405020304" pitchFamily="18" charset="0"/>
                        <a:ea typeface="宋体" panose="02010600030101010101" pitchFamily="2" charset="-122"/>
                      </a:endParaRPr>
                    </a:p>
                  </a:txBody>
                  <a:tcPr marL="63795" marR="63795" marT="0" marB="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1pPr>
                      <a:lvl2pPr marL="742950" lvl="1" indent="-28575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2pPr>
                      <a:lvl3pPr marL="1143000" lvl="2"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3pPr>
                      <a:lvl4pPr marL="1600200" lvl="3" indent="-228600" algn="l" rtl="0" fontAlgn="base">
                        <a:spcBef>
                          <a:spcPct val="20000"/>
                        </a:spcBef>
                        <a:spcAft>
                          <a:spcPct val="0"/>
                        </a:spcAft>
                        <a:buClr>
                          <a:schemeClr val="accent1"/>
                        </a:buClr>
                        <a:buSzPct val="70000"/>
                        <a:buFont typeface="Wingdings 2" pitchFamily="18" charset="2"/>
                        <a:buChar char=""/>
                        <a:defRPr sz="1800" kern="1200">
                          <a:solidFill>
                            <a:schemeClr val="tx2"/>
                          </a:solidFill>
                          <a:latin typeface="+mn-lt"/>
                          <a:ea typeface="+mn-ea"/>
                          <a:cs typeface="+mn-cs"/>
                        </a:defRPr>
                      </a:lvl4pPr>
                      <a:lvl5pPr marL="2057400" lvl="4" indent="-228600" algn="l" rtl="0" fontAlgn="base">
                        <a:spcBef>
                          <a:spcPct val="20000"/>
                        </a:spcBef>
                        <a:spcAft>
                          <a:spcPct val="0"/>
                        </a:spcAft>
                        <a:buClr>
                          <a:schemeClr val="accent1"/>
                        </a:buClr>
                        <a:buSzPct val="60000"/>
                        <a:buFont typeface="Wingdings 2" pitchFamily="18" charset="2"/>
                        <a:buChar char=""/>
                        <a:defRPr sz="1800" kern="1200">
                          <a:solidFill>
                            <a:schemeClr val="tx2"/>
                          </a:solidFill>
                          <a:latin typeface="+mn-lt"/>
                          <a:ea typeface="+mn-ea"/>
                          <a:cs typeface="+mn-cs"/>
                        </a:defRPr>
                      </a:lvl5pPr>
                    </a:lstStyle>
                    <a:p>
                      <a:pPr marL="0" lvl="0" indent="0" algn="ctr" eaLnBrk="1" hangingPunct="1">
                        <a:lnSpc>
                          <a:spcPts val="1600"/>
                        </a:lnSpc>
                        <a:spcBef>
                          <a:spcPct val="0"/>
                        </a:spcBef>
                        <a:buClrTx/>
                        <a:buSzTx/>
                        <a:buFontTx/>
                        <a:buNone/>
                      </a:pPr>
                      <a:r>
                        <a:rPr lang="zh-CN" altLang="en-US" sz="1600" dirty="0">
                          <a:solidFill>
                            <a:schemeClr val="tx1"/>
                          </a:solidFill>
                          <a:latin typeface="Times New Roman" panose="02020603050405020304" pitchFamily="18" charset="0"/>
                          <a:ea typeface="宋体" panose="02010600030101010101" pitchFamily="2" charset="-122"/>
                        </a:rPr>
                        <a:t>晚餐</a:t>
                      </a:r>
                      <a:endParaRPr lang="zh-CN" altLang="en-US" sz="1600" dirty="0">
                        <a:solidFill>
                          <a:schemeClr val="tx1"/>
                        </a:solidFill>
                        <a:latin typeface="Times New Roman" panose="02020603050405020304" pitchFamily="18" charset="0"/>
                        <a:ea typeface="宋体" panose="02010600030101010101" pitchFamily="2" charset="-122"/>
                      </a:endParaRPr>
                    </a:p>
                  </a:txBody>
                  <a:tcPr marL="63795" marR="63795" marT="0" marB="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276225">
                <a:tc rowSpan="7">
                  <a:txBody>
                    <a:bodyPr/>
                    <a:lstStyle>
                      <a:lvl1pPr marL="342900" lvl="0" indent="-34290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1pPr>
                      <a:lvl2pPr marL="742950" lvl="1" indent="-28575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2pPr>
                      <a:lvl3pPr marL="1143000" lvl="2"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3pPr>
                      <a:lvl4pPr marL="1600200" lvl="3" indent="-228600" algn="l" rtl="0" fontAlgn="base">
                        <a:spcBef>
                          <a:spcPct val="20000"/>
                        </a:spcBef>
                        <a:spcAft>
                          <a:spcPct val="0"/>
                        </a:spcAft>
                        <a:buClr>
                          <a:schemeClr val="accent1"/>
                        </a:buClr>
                        <a:buSzPct val="70000"/>
                        <a:buFont typeface="Wingdings 2" pitchFamily="18" charset="2"/>
                        <a:buChar char=""/>
                        <a:defRPr sz="1800" kern="1200">
                          <a:solidFill>
                            <a:schemeClr val="tx2"/>
                          </a:solidFill>
                          <a:latin typeface="+mn-lt"/>
                          <a:ea typeface="+mn-ea"/>
                          <a:cs typeface="+mn-cs"/>
                        </a:defRPr>
                      </a:lvl4pPr>
                      <a:lvl5pPr marL="2057400" lvl="4" indent="-228600" algn="l" rtl="0" fontAlgn="base">
                        <a:spcBef>
                          <a:spcPct val="20000"/>
                        </a:spcBef>
                        <a:spcAft>
                          <a:spcPct val="0"/>
                        </a:spcAft>
                        <a:buClr>
                          <a:schemeClr val="accent1"/>
                        </a:buClr>
                        <a:buSzPct val="60000"/>
                        <a:buFont typeface="Wingdings 2" pitchFamily="18" charset="2"/>
                        <a:buChar char=""/>
                        <a:defRPr sz="1800" kern="1200">
                          <a:solidFill>
                            <a:schemeClr val="tx2"/>
                          </a:solidFill>
                          <a:latin typeface="+mn-lt"/>
                          <a:ea typeface="+mn-ea"/>
                          <a:cs typeface="+mn-cs"/>
                        </a:defRPr>
                      </a:lvl5pPr>
                    </a:lstStyle>
                    <a:p>
                      <a:pPr marL="0" lvl="0" indent="0" algn="ctr" eaLnBrk="1" hangingPunct="1">
                        <a:lnSpc>
                          <a:spcPts val="1600"/>
                        </a:lnSpc>
                        <a:spcBef>
                          <a:spcPct val="0"/>
                        </a:spcBef>
                        <a:buClrTx/>
                        <a:buSzTx/>
                        <a:buFontTx/>
                        <a:buNone/>
                      </a:pPr>
                      <a:r>
                        <a:rPr lang="zh-CN" altLang="en-US" sz="1600" dirty="0">
                          <a:solidFill>
                            <a:schemeClr val="tx1"/>
                          </a:solidFill>
                          <a:latin typeface="Times New Roman" panose="02020603050405020304" pitchFamily="18" charset="0"/>
                          <a:ea typeface="宋体" panose="02010600030101010101" pitchFamily="2" charset="-122"/>
                        </a:rPr>
                        <a:t>食</a:t>
                      </a:r>
                      <a:endParaRPr lang="zh-CN" altLang="en-US" sz="1600" dirty="0">
                        <a:solidFill>
                          <a:schemeClr val="tx1"/>
                        </a:solidFill>
                        <a:latin typeface="Times New Roman" panose="02020603050405020304" pitchFamily="18" charset="0"/>
                        <a:ea typeface="宋体" panose="02010600030101010101" pitchFamily="2" charset="-122"/>
                      </a:endParaRPr>
                    </a:p>
                    <a:p>
                      <a:pPr marL="0" lvl="0" indent="0" algn="ctr" eaLnBrk="1" hangingPunct="1">
                        <a:lnSpc>
                          <a:spcPts val="1600"/>
                        </a:lnSpc>
                        <a:spcBef>
                          <a:spcPct val="0"/>
                        </a:spcBef>
                        <a:buClrTx/>
                        <a:buSzTx/>
                        <a:buFontTx/>
                        <a:buNone/>
                      </a:pPr>
                      <a:r>
                        <a:rPr lang="zh-CN" altLang="en-US" sz="1600" dirty="0">
                          <a:solidFill>
                            <a:schemeClr val="tx1"/>
                          </a:solidFill>
                          <a:latin typeface="Times New Roman" panose="02020603050405020304" pitchFamily="18" charset="0"/>
                          <a:ea typeface="宋体" panose="02010600030101010101" pitchFamily="2" charset="-122"/>
                        </a:rPr>
                        <a:t>物</a:t>
                      </a:r>
                      <a:endParaRPr lang="zh-CN" altLang="en-US" sz="1600" dirty="0">
                        <a:solidFill>
                          <a:schemeClr val="tx1"/>
                        </a:solidFill>
                        <a:latin typeface="Times New Roman" panose="02020603050405020304" pitchFamily="18" charset="0"/>
                        <a:ea typeface="宋体" panose="02010600030101010101" pitchFamily="2" charset="-122"/>
                      </a:endParaRPr>
                    </a:p>
                    <a:p>
                      <a:pPr marL="0" lvl="0" indent="0" algn="ctr" eaLnBrk="1" hangingPunct="1">
                        <a:lnSpc>
                          <a:spcPts val="1600"/>
                        </a:lnSpc>
                        <a:spcBef>
                          <a:spcPct val="0"/>
                        </a:spcBef>
                        <a:buClrTx/>
                        <a:buSzTx/>
                        <a:buFontTx/>
                        <a:buNone/>
                      </a:pPr>
                      <a:r>
                        <a:rPr lang="zh-CN" altLang="en-US" sz="1600" dirty="0">
                          <a:solidFill>
                            <a:schemeClr val="tx1"/>
                          </a:solidFill>
                          <a:latin typeface="Times New Roman" panose="02020603050405020304" pitchFamily="18" charset="0"/>
                          <a:ea typeface="宋体" panose="02010600030101010101" pitchFamily="2" charset="-122"/>
                        </a:rPr>
                        <a:t>名</a:t>
                      </a:r>
                      <a:endParaRPr lang="zh-CN" altLang="en-US" sz="1600" dirty="0">
                        <a:solidFill>
                          <a:schemeClr val="tx1"/>
                        </a:solidFill>
                        <a:latin typeface="Times New Roman" panose="02020603050405020304" pitchFamily="18" charset="0"/>
                        <a:ea typeface="宋体" panose="02010600030101010101" pitchFamily="2" charset="-122"/>
                      </a:endParaRPr>
                    </a:p>
                    <a:p>
                      <a:pPr marL="0" lvl="0" indent="0" algn="ctr" eaLnBrk="1" hangingPunct="1">
                        <a:lnSpc>
                          <a:spcPts val="1600"/>
                        </a:lnSpc>
                        <a:spcBef>
                          <a:spcPct val="0"/>
                        </a:spcBef>
                        <a:buClrTx/>
                        <a:buSzTx/>
                        <a:buFontTx/>
                        <a:buNone/>
                      </a:pPr>
                      <a:r>
                        <a:rPr lang="zh-CN" altLang="en-US" sz="1600" dirty="0">
                          <a:solidFill>
                            <a:schemeClr val="tx1"/>
                          </a:solidFill>
                          <a:latin typeface="Times New Roman" panose="02020603050405020304" pitchFamily="18" charset="0"/>
                          <a:ea typeface="宋体" panose="02010600030101010101" pitchFamily="2" charset="-122"/>
                        </a:rPr>
                        <a:t>称</a:t>
                      </a:r>
                      <a:endParaRPr lang="zh-CN" altLang="en-US" sz="1600" dirty="0">
                        <a:solidFill>
                          <a:schemeClr val="tx1"/>
                        </a:solidFill>
                        <a:latin typeface="Times New Roman" panose="02020603050405020304" pitchFamily="18" charset="0"/>
                        <a:ea typeface="宋体" panose="02010600030101010101" pitchFamily="2" charset="-122"/>
                      </a:endParaRPr>
                    </a:p>
                    <a:p>
                      <a:pPr marL="0" lvl="0" indent="0" algn="ctr" eaLnBrk="1" hangingPunct="1">
                        <a:lnSpc>
                          <a:spcPts val="1600"/>
                        </a:lnSpc>
                        <a:spcBef>
                          <a:spcPct val="0"/>
                        </a:spcBef>
                        <a:buClrTx/>
                        <a:buSzTx/>
                        <a:buFontTx/>
                        <a:buNone/>
                      </a:pPr>
                      <a:r>
                        <a:rPr lang="zh-CN" altLang="en-US" sz="1600" dirty="0">
                          <a:solidFill>
                            <a:schemeClr val="tx1"/>
                          </a:solidFill>
                          <a:latin typeface="Times New Roman" panose="02020603050405020304" pitchFamily="18" charset="0"/>
                          <a:ea typeface="宋体" panose="02010600030101010101" pitchFamily="2" charset="-122"/>
                        </a:rPr>
                        <a:t>及</a:t>
                      </a:r>
                      <a:endParaRPr lang="zh-CN" altLang="en-US" sz="1600" dirty="0">
                        <a:solidFill>
                          <a:schemeClr val="tx1"/>
                        </a:solidFill>
                        <a:latin typeface="Times New Roman" panose="02020603050405020304" pitchFamily="18" charset="0"/>
                        <a:ea typeface="宋体" panose="02010600030101010101" pitchFamily="2" charset="-122"/>
                      </a:endParaRPr>
                    </a:p>
                    <a:p>
                      <a:pPr marL="0" lvl="0" indent="0" algn="ctr" eaLnBrk="1" hangingPunct="1">
                        <a:lnSpc>
                          <a:spcPts val="1600"/>
                        </a:lnSpc>
                        <a:spcBef>
                          <a:spcPct val="0"/>
                        </a:spcBef>
                        <a:buClrTx/>
                        <a:buSzTx/>
                        <a:buFontTx/>
                        <a:buNone/>
                      </a:pPr>
                      <a:r>
                        <a:rPr lang="zh-CN" altLang="en-US" sz="1600" dirty="0">
                          <a:solidFill>
                            <a:schemeClr val="tx1"/>
                          </a:solidFill>
                          <a:latin typeface="Times New Roman" panose="02020603050405020304" pitchFamily="18" charset="0"/>
                          <a:ea typeface="宋体" panose="02010600030101010101" pitchFamily="2" charset="-122"/>
                        </a:rPr>
                        <a:t>数</a:t>
                      </a:r>
                      <a:endParaRPr lang="zh-CN" altLang="en-US" sz="1600" dirty="0">
                        <a:solidFill>
                          <a:schemeClr val="tx1"/>
                        </a:solidFill>
                        <a:latin typeface="Times New Roman" panose="02020603050405020304" pitchFamily="18" charset="0"/>
                        <a:ea typeface="宋体" panose="02010600030101010101" pitchFamily="2" charset="-122"/>
                      </a:endParaRPr>
                    </a:p>
                    <a:p>
                      <a:pPr marL="0" lvl="0" indent="0" algn="ctr" eaLnBrk="1" hangingPunct="1">
                        <a:lnSpc>
                          <a:spcPts val="1600"/>
                        </a:lnSpc>
                        <a:spcBef>
                          <a:spcPct val="0"/>
                        </a:spcBef>
                        <a:buClrTx/>
                        <a:buSzTx/>
                        <a:buFontTx/>
                        <a:buNone/>
                      </a:pPr>
                      <a:r>
                        <a:rPr lang="zh-CN" altLang="en-US" sz="1600" dirty="0">
                          <a:solidFill>
                            <a:schemeClr val="tx1"/>
                          </a:solidFill>
                          <a:latin typeface="Times New Roman" panose="02020603050405020304" pitchFamily="18" charset="0"/>
                          <a:ea typeface="宋体" panose="02010600030101010101" pitchFamily="2" charset="-122"/>
                        </a:rPr>
                        <a:t>量</a:t>
                      </a:r>
                      <a:endParaRPr lang="zh-CN" altLang="en-US" sz="1600" dirty="0">
                        <a:solidFill>
                          <a:schemeClr val="tx1"/>
                        </a:solidFill>
                        <a:latin typeface="Times New Roman" panose="02020603050405020304" pitchFamily="18" charset="0"/>
                        <a:ea typeface="宋体" panose="02010600030101010101" pitchFamily="2" charset="-122"/>
                      </a:endParaRPr>
                    </a:p>
                  </a:txBody>
                  <a:tcPr marL="63795" marR="63795" marT="0" marB="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1pPr>
                      <a:lvl2pPr marL="742950" lvl="1" indent="-28575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2pPr>
                      <a:lvl3pPr marL="1143000" lvl="2"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3pPr>
                      <a:lvl4pPr marL="1600200" lvl="3" indent="-228600" algn="l" rtl="0" fontAlgn="base">
                        <a:spcBef>
                          <a:spcPct val="20000"/>
                        </a:spcBef>
                        <a:spcAft>
                          <a:spcPct val="0"/>
                        </a:spcAft>
                        <a:buClr>
                          <a:schemeClr val="accent1"/>
                        </a:buClr>
                        <a:buSzPct val="70000"/>
                        <a:buFont typeface="Wingdings 2" pitchFamily="18" charset="2"/>
                        <a:buChar char=""/>
                        <a:defRPr sz="1800" kern="1200">
                          <a:solidFill>
                            <a:schemeClr val="tx2"/>
                          </a:solidFill>
                          <a:latin typeface="+mn-lt"/>
                          <a:ea typeface="+mn-ea"/>
                          <a:cs typeface="+mn-cs"/>
                        </a:defRPr>
                      </a:lvl4pPr>
                      <a:lvl5pPr marL="2057400" lvl="4" indent="-228600" algn="l" rtl="0" fontAlgn="base">
                        <a:spcBef>
                          <a:spcPct val="20000"/>
                        </a:spcBef>
                        <a:spcAft>
                          <a:spcPct val="0"/>
                        </a:spcAft>
                        <a:buClr>
                          <a:schemeClr val="accent1"/>
                        </a:buClr>
                        <a:buSzPct val="60000"/>
                        <a:buFont typeface="Wingdings 2" pitchFamily="18" charset="2"/>
                        <a:buChar char=""/>
                        <a:defRPr sz="1800" kern="1200">
                          <a:solidFill>
                            <a:schemeClr val="tx2"/>
                          </a:solidFill>
                          <a:latin typeface="+mn-lt"/>
                          <a:ea typeface="+mn-ea"/>
                          <a:cs typeface="+mn-cs"/>
                        </a:defRPr>
                      </a:lvl5pPr>
                    </a:lstStyle>
                    <a:p>
                      <a:pPr marL="0" lvl="0" indent="0" algn="ctr" eaLnBrk="1" hangingPunct="1">
                        <a:lnSpc>
                          <a:spcPts val="1600"/>
                        </a:lnSpc>
                        <a:spcBef>
                          <a:spcPct val="0"/>
                        </a:spcBef>
                        <a:buClrTx/>
                        <a:buSzTx/>
                        <a:buFontTx/>
                        <a:buNone/>
                      </a:pPr>
                      <a:endParaRPr lang="en-US" altLang="zh-CN" sz="1600">
                        <a:solidFill>
                          <a:schemeClr val="tx1"/>
                        </a:solidFill>
                        <a:latin typeface="宋体" panose="02010600030101010101" pitchFamily="2" charset="-122"/>
                        <a:ea typeface="宋体" panose="02010600030101010101" pitchFamily="2" charset="-122"/>
                      </a:endParaRPr>
                    </a:p>
                  </a:txBody>
                  <a:tcPr marL="63795" marR="63795" marT="0" marB="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1pPr>
                      <a:lvl2pPr marL="742950" lvl="1" indent="-28575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2pPr>
                      <a:lvl3pPr marL="1143000" lvl="2"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3pPr>
                      <a:lvl4pPr marL="1600200" lvl="3" indent="-228600" algn="l" rtl="0" fontAlgn="base">
                        <a:spcBef>
                          <a:spcPct val="20000"/>
                        </a:spcBef>
                        <a:spcAft>
                          <a:spcPct val="0"/>
                        </a:spcAft>
                        <a:buClr>
                          <a:schemeClr val="accent1"/>
                        </a:buClr>
                        <a:buSzPct val="70000"/>
                        <a:buFont typeface="Wingdings 2" pitchFamily="18" charset="2"/>
                        <a:buChar char=""/>
                        <a:defRPr sz="1800" kern="1200">
                          <a:solidFill>
                            <a:schemeClr val="tx2"/>
                          </a:solidFill>
                          <a:latin typeface="+mn-lt"/>
                          <a:ea typeface="+mn-ea"/>
                          <a:cs typeface="+mn-cs"/>
                        </a:defRPr>
                      </a:lvl4pPr>
                      <a:lvl5pPr marL="2057400" lvl="4" indent="-228600" algn="l" rtl="0" fontAlgn="base">
                        <a:spcBef>
                          <a:spcPct val="20000"/>
                        </a:spcBef>
                        <a:spcAft>
                          <a:spcPct val="0"/>
                        </a:spcAft>
                        <a:buClr>
                          <a:schemeClr val="accent1"/>
                        </a:buClr>
                        <a:buSzPct val="60000"/>
                        <a:buFont typeface="Wingdings 2" pitchFamily="18" charset="2"/>
                        <a:buChar char=""/>
                        <a:defRPr sz="1800" kern="1200">
                          <a:solidFill>
                            <a:schemeClr val="tx2"/>
                          </a:solidFill>
                          <a:latin typeface="+mn-lt"/>
                          <a:ea typeface="+mn-ea"/>
                          <a:cs typeface="+mn-cs"/>
                        </a:defRPr>
                      </a:lvl5pPr>
                    </a:lstStyle>
                    <a:p>
                      <a:pPr marL="0" lvl="0" indent="0" algn="ctr" eaLnBrk="1" hangingPunct="1">
                        <a:lnSpc>
                          <a:spcPts val="1600"/>
                        </a:lnSpc>
                        <a:spcBef>
                          <a:spcPct val="0"/>
                        </a:spcBef>
                        <a:buClrTx/>
                        <a:buSzTx/>
                        <a:buFontTx/>
                        <a:buNone/>
                      </a:pPr>
                      <a:endParaRPr lang="en-US" altLang="zh-CN" sz="1600">
                        <a:solidFill>
                          <a:schemeClr val="tx1"/>
                        </a:solidFill>
                        <a:latin typeface="宋体" panose="02010600030101010101" pitchFamily="2" charset="-122"/>
                        <a:ea typeface="宋体" panose="02010600030101010101" pitchFamily="2" charset="-122"/>
                      </a:endParaRPr>
                    </a:p>
                  </a:txBody>
                  <a:tcPr marL="63795" marR="63795" marT="0" marB="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1pPr>
                      <a:lvl2pPr marL="742950" lvl="1" indent="-28575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2pPr>
                      <a:lvl3pPr marL="1143000" lvl="2"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3pPr>
                      <a:lvl4pPr marL="1600200" lvl="3" indent="-228600" algn="l" rtl="0" fontAlgn="base">
                        <a:spcBef>
                          <a:spcPct val="20000"/>
                        </a:spcBef>
                        <a:spcAft>
                          <a:spcPct val="0"/>
                        </a:spcAft>
                        <a:buClr>
                          <a:schemeClr val="accent1"/>
                        </a:buClr>
                        <a:buSzPct val="70000"/>
                        <a:buFont typeface="Wingdings 2" pitchFamily="18" charset="2"/>
                        <a:buChar char=""/>
                        <a:defRPr sz="1800" kern="1200">
                          <a:solidFill>
                            <a:schemeClr val="tx2"/>
                          </a:solidFill>
                          <a:latin typeface="+mn-lt"/>
                          <a:ea typeface="+mn-ea"/>
                          <a:cs typeface="+mn-cs"/>
                        </a:defRPr>
                      </a:lvl4pPr>
                      <a:lvl5pPr marL="2057400" lvl="4" indent="-228600" algn="l" rtl="0" fontAlgn="base">
                        <a:spcBef>
                          <a:spcPct val="20000"/>
                        </a:spcBef>
                        <a:spcAft>
                          <a:spcPct val="0"/>
                        </a:spcAft>
                        <a:buClr>
                          <a:schemeClr val="accent1"/>
                        </a:buClr>
                        <a:buSzPct val="60000"/>
                        <a:buFont typeface="Wingdings 2" pitchFamily="18" charset="2"/>
                        <a:buChar char=""/>
                        <a:defRPr sz="1800" kern="1200">
                          <a:solidFill>
                            <a:schemeClr val="tx2"/>
                          </a:solidFill>
                          <a:latin typeface="+mn-lt"/>
                          <a:ea typeface="+mn-ea"/>
                          <a:cs typeface="+mn-cs"/>
                        </a:defRPr>
                      </a:lvl5pPr>
                    </a:lstStyle>
                    <a:p>
                      <a:pPr marL="0" lvl="0" indent="0" algn="ctr" eaLnBrk="1" hangingPunct="1">
                        <a:lnSpc>
                          <a:spcPts val="1600"/>
                        </a:lnSpc>
                        <a:spcBef>
                          <a:spcPct val="0"/>
                        </a:spcBef>
                        <a:buClrTx/>
                        <a:buSzTx/>
                        <a:buFontTx/>
                        <a:buNone/>
                      </a:pPr>
                      <a:endParaRPr lang="en-US" altLang="zh-CN" sz="1600">
                        <a:solidFill>
                          <a:schemeClr val="tx1"/>
                        </a:solidFill>
                        <a:latin typeface="宋体" panose="02010600030101010101" pitchFamily="2" charset="-122"/>
                        <a:ea typeface="宋体" panose="02010600030101010101" pitchFamily="2" charset="-122"/>
                      </a:endParaRPr>
                    </a:p>
                  </a:txBody>
                  <a:tcPr marL="63795" marR="63795" marT="0" marB="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1pPr>
                      <a:lvl2pPr marL="742950" lvl="1" indent="-28575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2pPr>
                      <a:lvl3pPr marL="1143000" lvl="2"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3pPr>
                      <a:lvl4pPr marL="1600200" lvl="3" indent="-228600" algn="l" rtl="0" fontAlgn="base">
                        <a:spcBef>
                          <a:spcPct val="20000"/>
                        </a:spcBef>
                        <a:spcAft>
                          <a:spcPct val="0"/>
                        </a:spcAft>
                        <a:buClr>
                          <a:schemeClr val="accent1"/>
                        </a:buClr>
                        <a:buSzPct val="70000"/>
                        <a:buFont typeface="Wingdings 2" pitchFamily="18" charset="2"/>
                        <a:buChar char=""/>
                        <a:defRPr sz="1800" kern="1200">
                          <a:solidFill>
                            <a:schemeClr val="tx2"/>
                          </a:solidFill>
                          <a:latin typeface="+mn-lt"/>
                          <a:ea typeface="+mn-ea"/>
                          <a:cs typeface="+mn-cs"/>
                        </a:defRPr>
                      </a:lvl4pPr>
                      <a:lvl5pPr marL="2057400" lvl="4" indent="-228600" algn="l" rtl="0" fontAlgn="base">
                        <a:spcBef>
                          <a:spcPct val="20000"/>
                        </a:spcBef>
                        <a:spcAft>
                          <a:spcPct val="0"/>
                        </a:spcAft>
                        <a:buClr>
                          <a:schemeClr val="accent1"/>
                        </a:buClr>
                        <a:buSzPct val="60000"/>
                        <a:buFont typeface="Wingdings 2" pitchFamily="18" charset="2"/>
                        <a:buChar char=""/>
                        <a:defRPr sz="1800" kern="1200">
                          <a:solidFill>
                            <a:schemeClr val="tx2"/>
                          </a:solidFill>
                          <a:latin typeface="+mn-lt"/>
                          <a:ea typeface="+mn-ea"/>
                          <a:cs typeface="+mn-cs"/>
                        </a:defRPr>
                      </a:lvl5pPr>
                    </a:lstStyle>
                    <a:p>
                      <a:pPr marL="0" lvl="0" indent="0" algn="ctr" eaLnBrk="1" hangingPunct="1">
                        <a:lnSpc>
                          <a:spcPts val="1600"/>
                        </a:lnSpc>
                        <a:spcBef>
                          <a:spcPct val="0"/>
                        </a:spcBef>
                        <a:buClrTx/>
                        <a:buSzTx/>
                        <a:buFontTx/>
                        <a:buNone/>
                      </a:pPr>
                      <a:endParaRPr lang="en-US" altLang="zh-CN" sz="1600">
                        <a:solidFill>
                          <a:schemeClr val="tx1"/>
                        </a:solidFill>
                        <a:latin typeface="宋体" panose="02010600030101010101" pitchFamily="2" charset="-122"/>
                        <a:ea typeface="宋体" panose="02010600030101010101" pitchFamily="2" charset="-122"/>
                      </a:endParaRPr>
                    </a:p>
                  </a:txBody>
                  <a:tcPr marL="63795" marR="63795" marT="0" marB="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1pPr>
                      <a:lvl2pPr marL="742950" lvl="1" indent="-28575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2pPr>
                      <a:lvl3pPr marL="1143000" lvl="2"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3pPr>
                      <a:lvl4pPr marL="1600200" lvl="3" indent="-228600" algn="l" rtl="0" fontAlgn="base">
                        <a:spcBef>
                          <a:spcPct val="20000"/>
                        </a:spcBef>
                        <a:spcAft>
                          <a:spcPct val="0"/>
                        </a:spcAft>
                        <a:buClr>
                          <a:schemeClr val="accent1"/>
                        </a:buClr>
                        <a:buSzPct val="70000"/>
                        <a:buFont typeface="Wingdings 2" pitchFamily="18" charset="2"/>
                        <a:buChar char=""/>
                        <a:defRPr sz="1800" kern="1200">
                          <a:solidFill>
                            <a:schemeClr val="tx2"/>
                          </a:solidFill>
                          <a:latin typeface="+mn-lt"/>
                          <a:ea typeface="+mn-ea"/>
                          <a:cs typeface="+mn-cs"/>
                        </a:defRPr>
                      </a:lvl4pPr>
                      <a:lvl5pPr marL="2057400" lvl="4" indent="-228600" algn="l" rtl="0" fontAlgn="base">
                        <a:spcBef>
                          <a:spcPct val="20000"/>
                        </a:spcBef>
                        <a:spcAft>
                          <a:spcPct val="0"/>
                        </a:spcAft>
                        <a:buClr>
                          <a:schemeClr val="accent1"/>
                        </a:buClr>
                        <a:buSzPct val="60000"/>
                        <a:buFont typeface="Wingdings 2" pitchFamily="18" charset="2"/>
                        <a:buChar char=""/>
                        <a:defRPr sz="1800" kern="1200">
                          <a:solidFill>
                            <a:schemeClr val="tx2"/>
                          </a:solidFill>
                          <a:latin typeface="+mn-lt"/>
                          <a:ea typeface="+mn-ea"/>
                          <a:cs typeface="+mn-cs"/>
                        </a:defRPr>
                      </a:lvl5pPr>
                    </a:lstStyle>
                    <a:p>
                      <a:pPr marL="0" lvl="0" indent="0" algn="ctr" eaLnBrk="1" hangingPunct="1">
                        <a:lnSpc>
                          <a:spcPts val="1600"/>
                        </a:lnSpc>
                        <a:spcBef>
                          <a:spcPct val="0"/>
                        </a:spcBef>
                        <a:buClrTx/>
                        <a:buSzTx/>
                        <a:buFontTx/>
                        <a:buNone/>
                      </a:pPr>
                      <a:endParaRPr lang="en-US" altLang="zh-CN" sz="1600">
                        <a:solidFill>
                          <a:schemeClr val="tx1"/>
                        </a:solidFill>
                        <a:latin typeface="宋体" panose="02010600030101010101" pitchFamily="2" charset="-122"/>
                        <a:ea typeface="宋体" panose="02010600030101010101" pitchFamily="2" charset="-122"/>
                      </a:endParaRPr>
                    </a:p>
                  </a:txBody>
                  <a:tcPr marL="63795" marR="63795" marT="0" marB="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1pPr>
                      <a:lvl2pPr marL="742950" lvl="1" indent="-28575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2pPr>
                      <a:lvl3pPr marL="1143000" lvl="2"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3pPr>
                      <a:lvl4pPr marL="1600200" lvl="3" indent="-228600" algn="l" rtl="0" fontAlgn="base">
                        <a:spcBef>
                          <a:spcPct val="20000"/>
                        </a:spcBef>
                        <a:spcAft>
                          <a:spcPct val="0"/>
                        </a:spcAft>
                        <a:buClr>
                          <a:schemeClr val="accent1"/>
                        </a:buClr>
                        <a:buSzPct val="70000"/>
                        <a:buFont typeface="Wingdings 2" pitchFamily="18" charset="2"/>
                        <a:buChar char=""/>
                        <a:defRPr sz="1800" kern="1200">
                          <a:solidFill>
                            <a:schemeClr val="tx2"/>
                          </a:solidFill>
                          <a:latin typeface="+mn-lt"/>
                          <a:ea typeface="+mn-ea"/>
                          <a:cs typeface="+mn-cs"/>
                        </a:defRPr>
                      </a:lvl4pPr>
                      <a:lvl5pPr marL="2057400" lvl="4" indent="-228600" algn="l" rtl="0" fontAlgn="base">
                        <a:spcBef>
                          <a:spcPct val="20000"/>
                        </a:spcBef>
                        <a:spcAft>
                          <a:spcPct val="0"/>
                        </a:spcAft>
                        <a:buClr>
                          <a:schemeClr val="accent1"/>
                        </a:buClr>
                        <a:buSzPct val="60000"/>
                        <a:buFont typeface="Wingdings 2" pitchFamily="18" charset="2"/>
                        <a:buChar char=""/>
                        <a:defRPr sz="1800" kern="1200">
                          <a:solidFill>
                            <a:schemeClr val="tx2"/>
                          </a:solidFill>
                          <a:latin typeface="+mn-lt"/>
                          <a:ea typeface="+mn-ea"/>
                          <a:cs typeface="+mn-cs"/>
                        </a:defRPr>
                      </a:lvl5pPr>
                    </a:lstStyle>
                    <a:p>
                      <a:pPr marL="0" lvl="0" indent="0" algn="ctr" eaLnBrk="1" hangingPunct="1">
                        <a:lnSpc>
                          <a:spcPts val="1600"/>
                        </a:lnSpc>
                        <a:spcBef>
                          <a:spcPct val="0"/>
                        </a:spcBef>
                        <a:buClrTx/>
                        <a:buSzTx/>
                        <a:buFontTx/>
                        <a:buNone/>
                      </a:pPr>
                      <a:endParaRPr lang="en-US" altLang="zh-CN" sz="1600">
                        <a:solidFill>
                          <a:schemeClr val="tx1"/>
                        </a:solidFill>
                        <a:latin typeface="宋体" panose="02010600030101010101" pitchFamily="2" charset="-122"/>
                        <a:ea typeface="宋体" panose="02010600030101010101" pitchFamily="2" charset="-122"/>
                      </a:endParaRPr>
                    </a:p>
                  </a:txBody>
                  <a:tcPr marL="63795" marR="63795" marT="0" marB="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1pPr>
                      <a:lvl2pPr marL="742950" lvl="1" indent="-28575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2pPr>
                      <a:lvl3pPr marL="1143000" lvl="2"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3pPr>
                      <a:lvl4pPr marL="1600200" lvl="3" indent="-228600" algn="l" rtl="0" fontAlgn="base">
                        <a:spcBef>
                          <a:spcPct val="20000"/>
                        </a:spcBef>
                        <a:spcAft>
                          <a:spcPct val="0"/>
                        </a:spcAft>
                        <a:buClr>
                          <a:schemeClr val="accent1"/>
                        </a:buClr>
                        <a:buSzPct val="70000"/>
                        <a:buFont typeface="Wingdings 2" pitchFamily="18" charset="2"/>
                        <a:buChar char=""/>
                        <a:defRPr sz="1800" kern="1200">
                          <a:solidFill>
                            <a:schemeClr val="tx2"/>
                          </a:solidFill>
                          <a:latin typeface="+mn-lt"/>
                          <a:ea typeface="+mn-ea"/>
                          <a:cs typeface="+mn-cs"/>
                        </a:defRPr>
                      </a:lvl4pPr>
                      <a:lvl5pPr marL="2057400" lvl="4" indent="-228600" algn="l" rtl="0" fontAlgn="base">
                        <a:spcBef>
                          <a:spcPct val="20000"/>
                        </a:spcBef>
                        <a:spcAft>
                          <a:spcPct val="0"/>
                        </a:spcAft>
                        <a:buClr>
                          <a:schemeClr val="accent1"/>
                        </a:buClr>
                        <a:buSzPct val="60000"/>
                        <a:buFont typeface="Wingdings 2" pitchFamily="18" charset="2"/>
                        <a:buChar char=""/>
                        <a:defRPr sz="1800" kern="1200">
                          <a:solidFill>
                            <a:schemeClr val="tx2"/>
                          </a:solidFill>
                          <a:latin typeface="+mn-lt"/>
                          <a:ea typeface="+mn-ea"/>
                          <a:cs typeface="+mn-cs"/>
                        </a:defRPr>
                      </a:lvl5pPr>
                    </a:lstStyle>
                    <a:p>
                      <a:pPr marL="0" lvl="0" indent="0" algn="ctr" eaLnBrk="1" hangingPunct="1">
                        <a:lnSpc>
                          <a:spcPts val="1600"/>
                        </a:lnSpc>
                        <a:spcBef>
                          <a:spcPct val="0"/>
                        </a:spcBef>
                        <a:buClrTx/>
                        <a:buSzTx/>
                        <a:buFontTx/>
                        <a:buNone/>
                      </a:pPr>
                      <a:endParaRPr lang="en-US" altLang="zh-CN" sz="1600">
                        <a:solidFill>
                          <a:schemeClr val="tx1"/>
                        </a:solidFill>
                        <a:latin typeface="宋体" panose="02010600030101010101" pitchFamily="2" charset="-122"/>
                        <a:ea typeface="宋体" panose="02010600030101010101" pitchFamily="2" charset="-122"/>
                      </a:endParaRPr>
                    </a:p>
                  </a:txBody>
                  <a:tcPr marL="63795" marR="63795" marT="0" marB="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1pPr>
                      <a:lvl2pPr marL="742950" lvl="1" indent="-28575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2pPr>
                      <a:lvl3pPr marL="1143000" lvl="2"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3pPr>
                      <a:lvl4pPr marL="1600200" lvl="3" indent="-228600" algn="l" rtl="0" fontAlgn="base">
                        <a:spcBef>
                          <a:spcPct val="20000"/>
                        </a:spcBef>
                        <a:spcAft>
                          <a:spcPct val="0"/>
                        </a:spcAft>
                        <a:buClr>
                          <a:schemeClr val="accent1"/>
                        </a:buClr>
                        <a:buSzPct val="70000"/>
                        <a:buFont typeface="Wingdings 2" pitchFamily="18" charset="2"/>
                        <a:buChar char=""/>
                        <a:defRPr sz="1800" kern="1200">
                          <a:solidFill>
                            <a:schemeClr val="tx2"/>
                          </a:solidFill>
                          <a:latin typeface="+mn-lt"/>
                          <a:ea typeface="+mn-ea"/>
                          <a:cs typeface="+mn-cs"/>
                        </a:defRPr>
                      </a:lvl4pPr>
                      <a:lvl5pPr marL="2057400" lvl="4" indent="-228600" algn="l" rtl="0" fontAlgn="base">
                        <a:spcBef>
                          <a:spcPct val="20000"/>
                        </a:spcBef>
                        <a:spcAft>
                          <a:spcPct val="0"/>
                        </a:spcAft>
                        <a:buClr>
                          <a:schemeClr val="accent1"/>
                        </a:buClr>
                        <a:buSzPct val="60000"/>
                        <a:buFont typeface="Wingdings 2" pitchFamily="18" charset="2"/>
                        <a:buChar char=""/>
                        <a:defRPr sz="1800" kern="1200">
                          <a:solidFill>
                            <a:schemeClr val="tx2"/>
                          </a:solidFill>
                          <a:latin typeface="+mn-lt"/>
                          <a:ea typeface="+mn-ea"/>
                          <a:cs typeface="+mn-cs"/>
                        </a:defRPr>
                      </a:lvl5pPr>
                    </a:lstStyle>
                    <a:p>
                      <a:pPr marL="0" lvl="0" indent="0" algn="ctr" eaLnBrk="1" hangingPunct="1">
                        <a:lnSpc>
                          <a:spcPts val="1600"/>
                        </a:lnSpc>
                        <a:spcBef>
                          <a:spcPct val="0"/>
                        </a:spcBef>
                        <a:buClrTx/>
                        <a:buSzTx/>
                        <a:buFontTx/>
                        <a:buNone/>
                      </a:pPr>
                      <a:endParaRPr lang="en-US" altLang="zh-CN" sz="1600">
                        <a:solidFill>
                          <a:schemeClr val="tx1"/>
                        </a:solidFill>
                        <a:latin typeface="宋体" panose="02010600030101010101" pitchFamily="2" charset="-122"/>
                        <a:ea typeface="宋体" panose="02010600030101010101" pitchFamily="2" charset="-122"/>
                      </a:endParaRPr>
                    </a:p>
                  </a:txBody>
                  <a:tcPr marL="63795" marR="63795" marT="0" marB="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1pPr>
                      <a:lvl2pPr marL="742950" lvl="1" indent="-28575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2pPr>
                      <a:lvl3pPr marL="1143000" lvl="2"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3pPr>
                      <a:lvl4pPr marL="1600200" lvl="3" indent="-228600" algn="l" rtl="0" fontAlgn="base">
                        <a:spcBef>
                          <a:spcPct val="20000"/>
                        </a:spcBef>
                        <a:spcAft>
                          <a:spcPct val="0"/>
                        </a:spcAft>
                        <a:buClr>
                          <a:schemeClr val="accent1"/>
                        </a:buClr>
                        <a:buSzPct val="70000"/>
                        <a:buFont typeface="Wingdings 2" pitchFamily="18" charset="2"/>
                        <a:buChar char=""/>
                        <a:defRPr sz="1800" kern="1200">
                          <a:solidFill>
                            <a:schemeClr val="tx2"/>
                          </a:solidFill>
                          <a:latin typeface="+mn-lt"/>
                          <a:ea typeface="+mn-ea"/>
                          <a:cs typeface="+mn-cs"/>
                        </a:defRPr>
                      </a:lvl4pPr>
                      <a:lvl5pPr marL="2057400" lvl="4" indent="-228600" algn="l" rtl="0" fontAlgn="base">
                        <a:spcBef>
                          <a:spcPct val="20000"/>
                        </a:spcBef>
                        <a:spcAft>
                          <a:spcPct val="0"/>
                        </a:spcAft>
                        <a:buClr>
                          <a:schemeClr val="accent1"/>
                        </a:buClr>
                        <a:buSzPct val="60000"/>
                        <a:buFont typeface="Wingdings 2" pitchFamily="18" charset="2"/>
                        <a:buChar char=""/>
                        <a:defRPr sz="1800" kern="1200">
                          <a:solidFill>
                            <a:schemeClr val="tx2"/>
                          </a:solidFill>
                          <a:latin typeface="+mn-lt"/>
                          <a:ea typeface="+mn-ea"/>
                          <a:cs typeface="+mn-cs"/>
                        </a:defRPr>
                      </a:lvl5pPr>
                    </a:lstStyle>
                    <a:p>
                      <a:pPr marL="0" lvl="0" indent="0" algn="ctr" eaLnBrk="1" hangingPunct="1">
                        <a:lnSpc>
                          <a:spcPts val="1600"/>
                        </a:lnSpc>
                        <a:spcBef>
                          <a:spcPct val="0"/>
                        </a:spcBef>
                        <a:buClrTx/>
                        <a:buSzTx/>
                        <a:buFontTx/>
                        <a:buNone/>
                      </a:pPr>
                      <a:endParaRPr lang="en-US" altLang="zh-CN" sz="1600">
                        <a:solidFill>
                          <a:schemeClr val="tx1"/>
                        </a:solidFill>
                        <a:latin typeface="宋体" panose="02010600030101010101" pitchFamily="2" charset="-122"/>
                        <a:ea typeface="宋体" panose="02010600030101010101" pitchFamily="2" charset="-122"/>
                      </a:endParaRPr>
                    </a:p>
                  </a:txBody>
                  <a:tcPr marL="63795" marR="63795" marT="0" marB="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276225">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tcPr>
                </a:tc>
                <a:tc>
                  <a:txBody>
                    <a:bodyPr/>
                    <a:lstStyle>
                      <a:lvl1pPr marL="342900" lvl="0" indent="-34290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1pPr>
                      <a:lvl2pPr marL="742950" lvl="1" indent="-28575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2pPr>
                      <a:lvl3pPr marL="1143000" lvl="2"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3pPr>
                      <a:lvl4pPr marL="1600200" lvl="3" indent="-228600" algn="l" rtl="0" fontAlgn="base">
                        <a:spcBef>
                          <a:spcPct val="20000"/>
                        </a:spcBef>
                        <a:spcAft>
                          <a:spcPct val="0"/>
                        </a:spcAft>
                        <a:buClr>
                          <a:schemeClr val="accent1"/>
                        </a:buClr>
                        <a:buSzPct val="70000"/>
                        <a:buFont typeface="Wingdings 2" pitchFamily="18" charset="2"/>
                        <a:buChar char=""/>
                        <a:defRPr sz="1800" kern="1200">
                          <a:solidFill>
                            <a:schemeClr val="tx2"/>
                          </a:solidFill>
                          <a:latin typeface="+mn-lt"/>
                          <a:ea typeface="+mn-ea"/>
                          <a:cs typeface="+mn-cs"/>
                        </a:defRPr>
                      </a:lvl4pPr>
                      <a:lvl5pPr marL="2057400" lvl="4" indent="-228600" algn="l" rtl="0" fontAlgn="base">
                        <a:spcBef>
                          <a:spcPct val="20000"/>
                        </a:spcBef>
                        <a:spcAft>
                          <a:spcPct val="0"/>
                        </a:spcAft>
                        <a:buClr>
                          <a:schemeClr val="accent1"/>
                        </a:buClr>
                        <a:buSzPct val="60000"/>
                        <a:buFont typeface="Wingdings 2" pitchFamily="18" charset="2"/>
                        <a:buChar char=""/>
                        <a:defRPr sz="1800" kern="1200">
                          <a:solidFill>
                            <a:schemeClr val="tx2"/>
                          </a:solidFill>
                          <a:latin typeface="+mn-lt"/>
                          <a:ea typeface="+mn-ea"/>
                          <a:cs typeface="+mn-cs"/>
                        </a:defRPr>
                      </a:lvl5pPr>
                    </a:lstStyle>
                    <a:p>
                      <a:pPr marL="0" lvl="0" indent="0" algn="ctr" eaLnBrk="1" hangingPunct="1">
                        <a:lnSpc>
                          <a:spcPts val="1600"/>
                        </a:lnSpc>
                        <a:spcBef>
                          <a:spcPct val="0"/>
                        </a:spcBef>
                        <a:buClrTx/>
                        <a:buSzTx/>
                        <a:buFontTx/>
                        <a:buNone/>
                      </a:pPr>
                      <a:endParaRPr lang="en-US" altLang="zh-CN" sz="1600">
                        <a:solidFill>
                          <a:schemeClr val="tx1"/>
                        </a:solidFill>
                        <a:latin typeface="宋体" panose="02010600030101010101" pitchFamily="2" charset="-122"/>
                        <a:ea typeface="宋体" panose="02010600030101010101" pitchFamily="2" charset="-122"/>
                      </a:endParaRPr>
                    </a:p>
                  </a:txBody>
                  <a:tcPr marL="63795" marR="63795" marT="0" marB="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1pPr>
                      <a:lvl2pPr marL="742950" lvl="1" indent="-28575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2pPr>
                      <a:lvl3pPr marL="1143000" lvl="2"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3pPr>
                      <a:lvl4pPr marL="1600200" lvl="3" indent="-228600" algn="l" rtl="0" fontAlgn="base">
                        <a:spcBef>
                          <a:spcPct val="20000"/>
                        </a:spcBef>
                        <a:spcAft>
                          <a:spcPct val="0"/>
                        </a:spcAft>
                        <a:buClr>
                          <a:schemeClr val="accent1"/>
                        </a:buClr>
                        <a:buSzPct val="70000"/>
                        <a:buFont typeface="Wingdings 2" pitchFamily="18" charset="2"/>
                        <a:buChar char=""/>
                        <a:defRPr sz="1800" kern="1200">
                          <a:solidFill>
                            <a:schemeClr val="tx2"/>
                          </a:solidFill>
                          <a:latin typeface="+mn-lt"/>
                          <a:ea typeface="+mn-ea"/>
                          <a:cs typeface="+mn-cs"/>
                        </a:defRPr>
                      </a:lvl4pPr>
                      <a:lvl5pPr marL="2057400" lvl="4" indent="-228600" algn="l" rtl="0" fontAlgn="base">
                        <a:spcBef>
                          <a:spcPct val="20000"/>
                        </a:spcBef>
                        <a:spcAft>
                          <a:spcPct val="0"/>
                        </a:spcAft>
                        <a:buClr>
                          <a:schemeClr val="accent1"/>
                        </a:buClr>
                        <a:buSzPct val="60000"/>
                        <a:buFont typeface="Wingdings 2" pitchFamily="18" charset="2"/>
                        <a:buChar char=""/>
                        <a:defRPr sz="1800" kern="1200">
                          <a:solidFill>
                            <a:schemeClr val="tx2"/>
                          </a:solidFill>
                          <a:latin typeface="+mn-lt"/>
                          <a:ea typeface="+mn-ea"/>
                          <a:cs typeface="+mn-cs"/>
                        </a:defRPr>
                      </a:lvl5pPr>
                    </a:lstStyle>
                    <a:p>
                      <a:pPr marL="0" lvl="0" indent="0" algn="ctr" eaLnBrk="1" hangingPunct="1">
                        <a:lnSpc>
                          <a:spcPts val="1600"/>
                        </a:lnSpc>
                        <a:spcBef>
                          <a:spcPct val="0"/>
                        </a:spcBef>
                        <a:buClrTx/>
                        <a:buSzTx/>
                        <a:buFontTx/>
                        <a:buNone/>
                      </a:pPr>
                      <a:endParaRPr lang="en-US" altLang="zh-CN" sz="1600">
                        <a:solidFill>
                          <a:schemeClr val="tx1"/>
                        </a:solidFill>
                        <a:latin typeface="宋体" panose="02010600030101010101" pitchFamily="2" charset="-122"/>
                        <a:ea typeface="宋体" panose="02010600030101010101" pitchFamily="2" charset="-122"/>
                      </a:endParaRPr>
                    </a:p>
                  </a:txBody>
                  <a:tcPr marL="63795" marR="63795" marT="0" marB="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1pPr>
                      <a:lvl2pPr marL="742950" lvl="1" indent="-28575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2pPr>
                      <a:lvl3pPr marL="1143000" lvl="2"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3pPr>
                      <a:lvl4pPr marL="1600200" lvl="3" indent="-228600" algn="l" rtl="0" fontAlgn="base">
                        <a:spcBef>
                          <a:spcPct val="20000"/>
                        </a:spcBef>
                        <a:spcAft>
                          <a:spcPct val="0"/>
                        </a:spcAft>
                        <a:buClr>
                          <a:schemeClr val="accent1"/>
                        </a:buClr>
                        <a:buSzPct val="70000"/>
                        <a:buFont typeface="Wingdings 2" pitchFamily="18" charset="2"/>
                        <a:buChar char=""/>
                        <a:defRPr sz="1800" kern="1200">
                          <a:solidFill>
                            <a:schemeClr val="tx2"/>
                          </a:solidFill>
                          <a:latin typeface="+mn-lt"/>
                          <a:ea typeface="+mn-ea"/>
                          <a:cs typeface="+mn-cs"/>
                        </a:defRPr>
                      </a:lvl4pPr>
                      <a:lvl5pPr marL="2057400" lvl="4" indent="-228600" algn="l" rtl="0" fontAlgn="base">
                        <a:spcBef>
                          <a:spcPct val="20000"/>
                        </a:spcBef>
                        <a:spcAft>
                          <a:spcPct val="0"/>
                        </a:spcAft>
                        <a:buClr>
                          <a:schemeClr val="accent1"/>
                        </a:buClr>
                        <a:buSzPct val="60000"/>
                        <a:buFont typeface="Wingdings 2" pitchFamily="18" charset="2"/>
                        <a:buChar char=""/>
                        <a:defRPr sz="1800" kern="1200">
                          <a:solidFill>
                            <a:schemeClr val="tx2"/>
                          </a:solidFill>
                          <a:latin typeface="+mn-lt"/>
                          <a:ea typeface="+mn-ea"/>
                          <a:cs typeface="+mn-cs"/>
                        </a:defRPr>
                      </a:lvl5pPr>
                    </a:lstStyle>
                    <a:p>
                      <a:pPr marL="0" lvl="0" indent="0" algn="ctr" eaLnBrk="1" hangingPunct="1">
                        <a:lnSpc>
                          <a:spcPts val="1600"/>
                        </a:lnSpc>
                        <a:spcBef>
                          <a:spcPct val="0"/>
                        </a:spcBef>
                        <a:buClrTx/>
                        <a:buSzTx/>
                        <a:buFontTx/>
                        <a:buNone/>
                      </a:pPr>
                      <a:endParaRPr lang="en-US" altLang="zh-CN" sz="1600">
                        <a:solidFill>
                          <a:schemeClr val="tx1"/>
                        </a:solidFill>
                        <a:latin typeface="宋体" panose="02010600030101010101" pitchFamily="2" charset="-122"/>
                        <a:ea typeface="宋体" panose="02010600030101010101" pitchFamily="2" charset="-122"/>
                      </a:endParaRPr>
                    </a:p>
                  </a:txBody>
                  <a:tcPr marL="63795" marR="63795" marT="0" marB="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1pPr>
                      <a:lvl2pPr marL="742950" lvl="1" indent="-28575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2pPr>
                      <a:lvl3pPr marL="1143000" lvl="2"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3pPr>
                      <a:lvl4pPr marL="1600200" lvl="3" indent="-228600" algn="l" rtl="0" fontAlgn="base">
                        <a:spcBef>
                          <a:spcPct val="20000"/>
                        </a:spcBef>
                        <a:spcAft>
                          <a:spcPct val="0"/>
                        </a:spcAft>
                        <a:buClr>
                          <a:schemeClr val="accent1"/>
                        </a:buClr>
                        <a:buSzPct val="70000"/>
                        <a:buFont typeface="Wingdings 2" pitchFamily="18" charset="2"/>
                        <a:buChar char=""/>
                        <a:defRPr sz="1800" kern="1200">
                          <a:solidFill>
                            <a:schemeClr val="tx2"/>
                          </a:solidFill>
                          <a:latin typeface="+mn-lt"/>
                          <a:ea typeface="+mn-ea"/>
                          <a:cs typeface="+mn-cs"/>
                        </a:defRPr>
                      </a:lvl4pPr>
                      <a:lvl5pPr marL="2057400" lvl="4" indent="-228600" algn="l" rtl="0" fontAlgn="base">
                        <a:spcBef>
                          <a:spcPct val="20000"/>
                        </a:spcBef>
                        <a:spcAft>
                          <a:spcPct val="0"/>
                        </a:spcAft>
                        <a:buClr>
                          <a:schemeClr val="accent1"/>
                        </a:buClr>
                        <a:buSzPct val="60000"/>
                        <a:buFont typeface="Wingdings 2" pitchFamily="18" charset="2"/>
                        <a:buChar char=""/>
                        <a:defRPr sz="1800" kern="1200">
                          <a:solidFill>
                            <a:schemeClr val="tx2"/>
                          </a:solidFill>
                          <a:latin typeface="+mn-lt"/>
                          <a:ea typeface="+mn-ea"/>
                          <a:cs typeface="+mn-cs"/>
                        </a:defRPr>
                      </a:lvl5pPr>
                    </a:lstStyle>
                    <a:p>
                      <a:pPr marL="0" lvl="0" indent="0" algn="ctr" eaLnBrk="1" hangingPunct="1">
                        <a:lnSpc>
                          <a:spcPts val="1600"/>
                        </a:lnSpc>
                        <a:spcBef>
                          <a:spcPct val="0"/>
                        </a:spcBef>
                        <a:buClrTx/>
                        <a:buSzTx/>
                        <a:buFontTx/>
                        <a:buNone/>
                      </a:pPr>
                      <a:endParaRPr lang="en-US" altLang="zh-CN" sz="1600">
                        <a:solidFill>
                          <a:schemeClr val="tx1"/>
                        </a:solidFill>
                        <a:latin typeface="宋体" panose="02010600030101010101" pitchFamily="2" charset="-122"/>
                        <a:ea typeface="宋体" panose="02010600030101010101" pitchFamily="2" charset="-122"/>
                      </a:endParaRPr>
                    </a:p>
                  </a:txBody>
                  <a:tcPr marL="63795" marR="63795" marT="0" marB="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1pPr>
                      <a:lvl2pPr marL="742950" lvl="1" indent="-28575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2pPr>
                      <a:lvl3pPr marL="1143000" lvl="2"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3pPr>
                      <a:lvl4pPr marL="1600200" lvl="3" indent="-228600" algn="l" rtl="0" fontAlgn="base">
                        <a:spcBef>
                          <a:spcPct val="20000"/>
                        </a:spcBef>
                        <a:spcAft>
                          <a:spcPct val="0"/>
                        </a:spcAft>
                        <a:buClr>
                          <a:schemeClr val="accent1"/>
                        </a:buClr>
                        <a:buSzPct val="70000"/>
                        <a:buFont typeface="Wingdings 2" pitchFamily="18" charset="2"/>
                        <a:buChar char=""/>
                        <a:defRPr sz="1800" kern="1200">
                          <a:solidFill>
                            <a:schemeClr val="tx2"/>
                          </a:solidFill>
                          <a:latin typeface="+mn-lt"/>
                          <a:ea typeface="+mn-ea"/>
                          <a:cs typeface="+mn-cs"/>
                        </a:defRPr>
                      </a:lvl4pPr>
                      <a:lvl5pPr marL="2057400" lvl="4" indent="-228600" algn="l" rtl="0" fontAlgn="base">
                        <a:spcBef>
                          <a:spcPct val="20000"/>
                        </a:spcBef>
                        <a:spcAft>
                          <a:spcPct val="0"/>
                        </a:spcAft>
                        <a:buClr>
                          <a:schemeClr val="accent1"/>
                        </a:buClr>
                        <a:buSzPct val="60000"/>
                        <a:buFont typeface="Wingdings 2" pitchFamily="18" charset="2"/>
                        <a:buChar char=""/>
                        <a:defRPr sz="1800" kern="1200">
                          <a:solidFill>
                            <a:schemeClr val="tx2"/>
                          </a:solidFill>
                          <a:latin typeface="+mn-lt"/>
                          <a:ea typeface="+mn-ea"/>
                          <a:cs typeface="+mn-cs"/>
                        </a:defRPr>
                      </a:lvl5pPr>
                    </a:lstStyle>
                    <a:p>
                      <a:pPr marL="0" lvl="0" indent="0" algn="ctr" eaLnBrk="1" hangingPunct="1">
                        <a:lnSpc>
                          <a:spcPts val="1600"/>
                        </a:lnSpc>
                        <a:spcBef>
                          <a:spcPct val="0"/>
                        </a:spcBef>
                        <a:buClrTx/>
                        <a:buSzTx/>
                        <a:buFontTx/>
                        <a:buNone/>
                      </a:pPr>
                      <a:endParaRPr lang="en-US" altLang="zh-CN" sz="1600">
                        <a:solidFill>
                          <a:schemeClr val="tx1"/>
                        </a:solidFill>
                        <a:latin typeface="宋体" panose="02010600030101010101" pitchFamily="2" charset="-122"/>
                        <a:ea typeface="宋体" panose="02010600030101010101" pitchFamily="2" charset="-122"/>
                      </a:endParaRPr>
                    </a:p>
                  </a:txBody>
                  <a:tcPr marL="63795" marR="63795" marT="0" marB="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1pPr>
                      <a:lvl2pPr marL="742950" lvl="1" indent="-28575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2pPr>
                      <a:lvl3pPr marL="1143000" lvl="2"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3pPr>
                      <a:lvl4pPr marL="1600200" lvl="3" indent="-228600" algn="l" rtl="0" fontAlgn="base">
                        <a:spcBef>
                          <a:spcPct val="20000"/>
                        </a:spcBef>
                        <a:spcAft>
                          <a:spcPct val="0"/>
                        </a:spcAft>
                        <a:buClr>
                          <a:schemeClr val="accent1"/>
                        </a:buClr>
                        <a:buSzPct val="70000"/>
                        <a:buFont typeface="Wingdings 2" pitchFamily="18" charset="2"/>
                        <a:buChar char=""/>
                        <a:defRPr sz="1800" kern="1200">
                          <a:solidFill>
                            <a:schemeClr val="tx2"/>
                          </a:solidFill>
                          <a:latin typeface="+mn-lt"/>
                          <a:ea typeface="+mn-ea"/>
                          <a:cs typeface="+mn-cs"/>
                        </a:defRPr>
                      </a:lvl4pPr>
                      <a:lvl5pPr marL="2057400" lvl="4" indent="-228600" algn="l" rtl="0" fontAlgn="base">
                        <a:spcBef>
                          <a:spcPct val="20000"/>
                        </a:spcBef>
                        <a:spcAft>
                          <a:spcPct val="0"/>
                        </a:spcAft>
                        <a:buClr>
                          <a:schemeClr val="accent1"/>
                        </a:buClr>
                        <a:buSzPct val="60000"/>
                        <a:buFont typeface="Wingdings 2" pitchFamily="18" charset="2"/>
                        <a:buChar char=""/>
                        <a:defRPr sz="1800" kern="1200">
                          <a:solidFill>
                            <a:schemeClr val="tx2"/>
                          </a:solidFill>
                          <a:latin typeface="+mn-lt"/>
                          <a:ea typeface="+mn-ea"/>
                          <a:cs typeface="+mn-cs"/>
                        </a:defRPr>
                      </a:lvl5pPr>
                    </a:lstStyle>
                    <a:p>
                      <a:pPr marL="0" lvl="0" indent="0" algn="ctr" eaLnBrk="1" hangingPunct="1">
                        <a:lnSpc>
                          <a:spcPts val="1600"/>
                        </a:lnSpc>
                        <a:spcBef>
                          <a:spcPct val="0"/>
                        </a:spcBef>
                        <a:buClrTx/>
                        <a:buSzTx/>
                        <a:buFontTx/>
                        <a:buNone/>
                      </a:pPr>
                      <a:endParaRPr lang="en-US" altLang="zh-CN" sz="1600">
                        <a:solidFill>
                          <a:schemeClr val="tx1"/>
                        </a:solidFill>
                        <a:latin typeface="宋体" panose="02010600030101010101" pitchFamily="2" charset="-122"/>
                        <a:ea typeface="宋体" panose="02010600030101010101" pitchFamily="2" charset="-122"/>
                      </a:endParaRPr>
                    </a:p>
                  </a:txBody>
                  <a:tcPr marL="63795" marR="63795" marT="0" marB="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1pPr>
                      <a:lvl2pPr marL="742950" lvl="1" indent="-28575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2pPr>
                      <a:lvl3pPr marL="1143000" lvl="2"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3pPr>
                      <a:lvl4pPr marL="1600200" lvl="3" indent="-228600" algn="l" rtl="0" fontAlgn="base">
                        <a:spcBef>
                          <a:spcPct val="20000"/>
                        </a:spcBef>
                        <a:spcAft>
                          <a:spcPct val="0"/>
                        </a:spcAft>
                        <a:buClr>
                          <a:schemeClr val="accent1"/>
                        </a:buClr>
                        <a:buSzPct val="70000"/>
                        <a:buFont typeface="Wingdings 2" pitchFamily="18" charset="2"/>
                        <a:buChar char=""/>
                        <a:defRPr sz="1800" kern="1200">
                          <a:solidFill>
                            <a:schemeClr val="tx2"/>
                          </a:solidFill>
                          <a:latin typeface="+mn-lt"/>
                          <a:ea typeface="+mn-ea"/>
                          <a:cs typeface="+mn-cs"/>
                        </a:defRPr>
                      </a:lvl4pPr>
                      <a:lvl5pPr marL="2057400" lvl="4" indent="-228600" algn="l" rtl="0" fontAlgn="base">
                        <a:spcBef>
                          <a:spcPct val="20000"/>
                        </a:spcBef>
                        <a:spcAft>
                          <a:spcPct val="0"/>
                        </a:spcAft>
                        <a:buClr>
                          <a:schemeClr val="accent1"/>
                        </a:buClr>
                        <a:buSzPct val="60000"/>
                        <a:buFont typeface="Wingdings 2" pitchFamily="18" charset="2"/>
                        <a:buChar char=""/>
                        <a:defRPr sz="1800" kern="1200">
                          <a:solidFill>
                            <a:schemeClr val="tx2"/>
                          </a:solidFill>
                          <a:latin typeface="+mn-lt"/>
                          <a:ea typeface="+mn-ea"/>
                          <a:cs typeface="+mn-cs"/>
                        </a:defRPr>
                      </a:lvl5pPr>
                    </a:lstStyle>
                    <a:p>
                      <a:pPr marL="0" lvl="0" indent="0" algn="ctr" eaLnBrk="1" hangingPunct="1">
                        <a:lnSpc>
                          <a:spcPts val="1600"/>
                        </a:lnSpc>
                        <a:spcBef>
                          <a:spcPct val="0"/>
                        </a:spcBef>
                        <a:buClrTx/>
                        <a:buSzTx/>
                        <a:buFontTx/>
                        <a:buNone/>
                      </a:pPr>
                      <a:endParaRPr lang="en-US" altLang="zh-CN" sz="1600">
                        <a:solidFill>
                          <a:schemeClr val="tx1"/>
                        </a:solidFill>
                        <a:latin typeface="宋体" panose="02010600030101010101" pitchFamily="2" charset="-122"/>
                        <a:ea typeface="宋体" panose="02010600030101010101" pitchFamily="2" charset="-122"/>
                      </a:endParaRPr>
                    </a:p>
                  </a:txBody>
                  <a:tcPr marL="63795" marR="63795" marT="0" marB="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1pPr>
                      <a:lvl2pPr marL="742950" lvl="1" indent="-28575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2pPr>
                      <a:lvl3pPr marL="1143000" lvl="2"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3pPr>
                      <a:lvl4pPr marL="1600200" lvl="3" indent="-228600" algn="l" rtl="0" fontAlgn="base">
                        <a:spcBef>
                          <a:spcPct val="20000"/>
                        </a:spcBef>
                        <a:spcAft>
                          <a:spcPct val="0"/>
                        </a:spcAft>
                        <a:buClr>
                          <a:schemeClr val="accent1"/>
                        </a:buClr>
                        <a:buSzPct val="70000"/>
                        <a:buFont typeface="Wingdings 2" pitchFamily="18" charset="2"/>
                        <a:buChar char=""/>
                        <a:defRPr sz="1800" kern="1200">
                          <a:solidFill>
                            <a:schemeClr val="tx2"/>
                          </a:solidFill>
                          <a:latin typeface="+mn-lt"/>
                          <a:ea typeface="+mn-ea"/>
                          <a:cs typeface="+mn-cs"/>
                        </a:defRPr>
                      </a:lvl4pPr>
                      <a:lvl5pPr marL="2057400" lvl="4" indent="-228600" algn="l" rtl="0" fontAlgn="base">
                        <a:spcBef>
                          <a:spcPct val="20000"/>
                        </a:spcBef>
                        <a:spcAft>
                          <a:spcPct val="0"/>
                        </a:spcAft>
                        <a:buClr>
                          <a:schemeClr val="accent1"/>
                        </a:buClr>
                        <a:buSzPct val="60000"/>
                        <a:buFont typeface="Wingdings 2" pitchFamily="18" charset="2"/>
                        <a:buChar char=""/>
                        <a:defRPr sz="1800" kern="1200">
                          <a:solidFill>
                            <a:schemeClr val="tx2"/>
                          </a:solidFill>
                          <a:latin typeface="+mn-lt"/>
                          <a:ea typeface="+mn-ea"/>
                          <a:cs typeface="+mn-cs"/>
                        </a:defRPr>
                      </a:lvl5pPr>
                    </a:lstStyle>
                    <a:p>
                      <a:pPr marL="0" lvl="0" indent="0" algn="ctr" eaLnBrk="1" hangingPunct="1">
                        <a:lnSpc>
                          <a:spcPts val="1600"/>
                        </a:lnSpc>
                        <a:spcBef>
                          <a:spcPct val="0"/>
                        </a:spcBef>
                        <a:buClrTx/>
                        <a:buSzTx/>
                        <a:buFontTx/>
                        <a:buNone/>
                      </a:pPr>
                      <a:endParaRPr lang="en-US" altLang="zh-CN" sz="1600">
                        <a:solidFill>
                          <a:schemeClr val="tx1"/>
                        </a:solidFill>
                        <a:latin typeface="宋体" panose="02010600030101010101" pitchFamily="2" charset="-122"/>
                        <a:ea typeface="宋体" panose="02010600030101010101" pitchFamily="2" charset="-122"/>
                      </a:endParaRPr>
                    </a:p>
                  </a:txBody>
                  <a:tcPr marL="63795" marR="63795" marT="0" marB="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1pPr>
                      <a:lvl2pPr marL="742950" lvl="1" indent="-28575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2pPr>
                      <a:lvl3pPr marL="1143000" lvl="2"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3pPr>
                      <a:lvl4pPr marL="1600200" lvl="3" indent="-228600" algn="l" rtl="0" fontAlgn="base">
                        <a:spcBef>
                          <a:spcPct val="20000"/>
                        </a:spcBef>
                        <a:spcAft>
                          <a:spcPct val="0"/>
                        </a:spcAft>
                        <a:buClr>
                          <a:schemeClr val="accent1"/>
                        </a:buClr>
                        <a:buSzPct val="70000"/>
                        <a:buFont typeface="Wingdings 2" pitchFamily="18" charset="2"/>
                        <a:buChar char=""/>
                        <a:defRPr sz="1800" kern="1200">
                          <a:solidFill>
                            <a:schemeClr val="tx2"/>
                          </a:solidFill>
                          <a:latin typeface="+mn-lt"/>
                          <a:ea typeface="+mn-ea"/>
                          <a:cs typeface="+mn-cs"/>
                        </a:defRPr>
                      </a:lvl4pPr>
                      <a:lvl5pPr marL="2057400" lvl="4" indent="-228600" algn="l" rtl="0" fontAlgn="base">
                        <a:spcBef>
                          <a:spcPct val="20000"/>
                        </a:spcBef>
                        <a:spcAft>
                          <a:spcPct val="0"/>
                        </a:spcAft>
                        <a:buClr>
                          <a:schemeClr val="accent1"/>
                        </a:buClr>
                        <a:buSzPct val="60000"/>
                        <a:buFont typeface="Wingdings 2" pitchFamily="18" charset="2"/>
                        <a:buChar char=""/>
                        <a:defRPr sz="1800" kern="1200">
                          <a:solidFill>
                            <a:schemeClr val="tx2"/>
                          </a:solidFill>
                          <a:latin typeface="+mn-lt"/>
                          <a:ea typeface="+mn-ea"/>
                          <a:cs typeface="+mn-cs"/>
                        </a:defRPr>
                      </a:lvl5pPr>
                    </a:lstStyle>
                    <a:p>
                      <a:pPr marL="0" lvl="0" indent="0" algn="ctr" eaLnBrk="1" hangingPunct="1">
                        <a:lnSpc>
                          <a:spcPts val="1600"/>
                        </a:lnSpc>
                        <a:spcBef>
                          <a:spcPct val="0"/>
                        </a:spcBef>
                        <a:buClrTx/>
                        <a:buSzTx/>
                        <a:buFontTx/>
                        <a:buNone/>
                      </a:pPr>
                      <a:endParaRPr lang="en-US" altLang="zh-CN" sz="1600">
                        <a:solidFill>
                          <a:schemeClr val="tx1"/>
                        </a:solidFill>
                        <a:latin typeface="宋体" panose="02010600030101010101" pitchFamily="2" charset="-122"/>
                        <a:ea typeface="宋体" panose="02010600030101010101" pitchFamily="2" charset="-122"/>
                      </a:endParaRPr>
                    </a:p>
                  </a:txBody>
                  <a:tcPr marL="63795" marR="63795" marT="0" marB="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276225">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tcPr>
                </a:tc>
                <a:tc>
                  <a:txBody>
                    <a:bodyPr/>
                    <a:lstStyle>
                      <a:lvl1pPr marL="342900" lvl="0" indent="-34290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1pPr>
                      <a:lvl2pPr marL="742950" lvl="1" indent="-28575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2pPr>
                      <a:lvl3pPr marL="1143000" lvl="2"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3pPr>
                      <a:lvl4pPr marL="1600200" lvl="3" indent="-228600" algn="l" rtl="0" fontAlgn="base">
                        <a:spcBef>
                          <a:spcPct val="20000"/>
                        </a:spcBef>
                        <a:spcAft>
                          <a:spcPct val="0"/>
                        </a:spcAft>
                        <a:buClr>
                          <a:schemeClr val="accent1"/>
                        </a:buClr>
                        <a:buSzPct val="70000"/>
                        <a:buFont typeface="Wingdings 2" pitchFamily="18" charset="2"/>
                        <a:buChar char=""/>
                        <a:defRPr sz="1800" kern="1200">
                          <a:solidFill>
                            <a:schemeClr val="tx2"/>
                          </a:solidFill>
                          <a:latin typeface="+mn-lt"/>
                          <a:ea typeface="+mn-ea"/>
                          <a:cs typeface="+mn-cs"/>
                        </a:defRPr>
                      </a:lvl4pPr>
                      <a:lvl5pPr marL="2057400" lvl="4" indent="-228600" algn="l" rtl="0" fontAlgn="base">
                        <a:spcBef>
                          <a:spcPct val="20000"/>
                        </a:spcBef>
                        <a:spcAft>
                          <a:spcPct val="0"/>
                        </a:spcAft>
                        <a:buClr>
                          <a:schemeClr val="accent1"/>
                        </a:buClr>
                        <a:buSzPct val="60000"/>
                        <a:buFont typeface="Wingdings 2" pitchFamily="18" charset="2"/>
                        <a:buChar char=""/>
                        <a:defRPr sz="1800" kern="1200">
                          <a:solidFill>
                            <a:schemeClr val="tx2"/>
                          </a:solidFill>
                          <a:latin typeface="+mn-lt"/>
                          <a:ea typeface="+mn-ea"/>
                          <a:cs typeface="+mn-cs"/>
                        </a:defRPr>
                      </a:lvl5pPr>
                    </a:lstStyle>
                    <a:p>
                      <a:pPr marL="0" lvl="0" indent="0" algn="ctr" eaLnBrk="1" hangingPunct="1">
                        <a:lnSpc>
                          <a:spcPts val="1600"/>
                        </a:lnSpc>
                        <a:spcBef>
                          <a:spcPct val="0"/>
                        </a:spcBef>
                        <a:buClrTx/>
                        <a:buSzTx/>
                        <a:buFontTx/>
                        <a:buNone/>
                      </a:pPr>
                      <a:endParaRPr lang="en-US" altLang="zh-CN" sz="1600">
                        <a:solidFill>
                          <a:schemeClr val="tx1"/>
                        </a:solidFill>
                        <a:latin typeface="宋体" panose="02010600030101010101" pitchFamily="2" charset="-122"/>
                        <a:ea typeface="宋体" panose="02010600030101010101" pitchFamily="2" charset="-122"/>
                      </a:endParaRPr>
                    </a:p>
                  </a:txBody>
                  <a:tcPr marL="63795" marR="63795" marT="0" marB="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1pPr>
                      <a:lvl2pPr marL="742950" lvl="1" indent="-28575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2pPr>
                      <a:lvl3pPr marL="1143000" lvl="2"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3pPr>
                      <a:lvl4pPr marL="1600200" lvl="3" indent="-228600" algn="l" rtl="0" fontAlgn="base">
                        <a:spcBef>
                          <a:spcPct val="20000"/>
                        </a:spcBef>
                        <a:spcAft>
                          <a:spcPct val="0"/>
                        </a:spcAft>
                        <a:buClr>
                          <a:schemeClr val="accent1"/>
                        </a:buClr>
                        <a:buSzPct val="70000"/>
                        <a:buFont typeface="Wingdings 2" pitchFamily="18" charset="2"/>
                        <a:buChar char=""/>
                        <a:defRPr sz="1800" kern="1200">
                          <a:solidFill>
                            <a:schemeClr val="tx2"/>
                          </a:solidFill>
                          <a:latin typeface="+mn-lt"/>
                          <a:ea typeface="+mn-ea"/>
                          <a:cs typeface="+mn-cs"/>
                        </a:defRPr>
                      </a:lvl4pPr>
                      <a:lvl5pPr marL="2057400" lvl="4" indent="-228600" algn="l" rtl="0" fontAlgn="base">
                        <a:spcBef>
                          <a:spcPct val="20000"/>
                        </a:spcBef>
                        <a:spcAft>
                          <a:spcPct val="0"/>
                        </a:spcAft>
                        <a:buClr>
                          <a:schemeClr val="accent1"/>
                        </a:buClr>
                        <a:buSzPct val="60000"/>
                        <a:buFont typeface="Wingdings 2" pitchFamily="18" charset="2"/>
                        <a:buChar char=""/>
                        <a:defRPr sz="1800" kern="1200">
                          <a:solidFill>
                            <a:schemeClr val="tx2"/>
                          </a:solidFill>
                          <a:latin typeface="+mn-lt"/>
                          <a:ea typeface="+mn-ea"/>
                          <a:cs typeface="+mn-cs"/>
                        </a:defRPr>
                      </a:lvl5pPr>
                    </a:lstStyle>
                    <a:p>
                      <a:pPr marL="0" lvl="0" indent="0" algn="ctr" eaLnBrk="1" hangingPunct="1">
                        <a:lnSpc>
                          <a:spcPts val="1600"/>
                        </a:lnSpc>
                        <a:spcBef>
                          <a:spcPct val="0"/>
                        </a:spcBef>
                        <a:buClrTx/>
                        <a:buSzTx/>
                        <a:buFontTx/>
                        <a:buNone/>
                      </a:pPr>
                      <a:endParaRPr lang="en-US" altLang="zh-CN" sz="1600">
                        <a:solidFill>
                          <a:schemeClr val="tx1"/>
                        </a:solidFill>
                        <a:latin typeface="宋体" panose="02010600030101010101" pitchFamily="2" charset="-122"/>
                        <a:ea typeface="宋体" panose="02010600030101010101" pitchFamily="2" charset="-122"/>
                      </a:endParaRPr>
                    </a:p>
                  </a:txBody>
                  <a:tcPr marL="63795" marR="63795" marT="0" marB="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1pPr>
                      <a:lvl2pPr marL="742950" lvl="1" indent="-28575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2pPr>
                      <a:lvl3pPr marL="1143000" lvl="2"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3pPr>
                      <a:lvl4pPr marL="1600200" lvl="3" indent="-228600" algn="l" rtl="0" fontAlgn="base">
                        <a:spcBef>
                          <a:spcPct val="20000"/>
                        </a:spcBef>
                        <a:spcAft>
                          <a:spcPct val="0"/>
                        </a:spcAft>
                        <a:buClr>
                          <a:schemeClr val="accent1"/>
                        </a:buClr>
                        <a:buSzPct val="70000"/>
                        <a:buFont typeface="Wingdings 2" pitchFamily="18" charset="2"/>
                        <a:buChar char=""/>
                        <a:defRPr sz="1800" kern="1200">
                          <a:solidFill>
                            <a:schemeClr val="tx2"/>
                          </a:solidFill>
                          <a:latin typeface="+mn-lt"/>
                          <a:ea typeface="+mn-ea"/>
                          <a:cs typeface="+mn-cs"/>
                        </a:defRPr>
                      </a:lvl4pPr>
                      <a:lvl5pPr marL="2057400" lvl="4" indent="-228600" algn="l" rtl="0" fontAlgn="base">
                        <a:spcBef>
                          <a:spcPct val="20000"/>
                        </a:spcBef>
                        <a:spcAft>
                          <a:spcPct val="0"/>
                        </a:spcAft>
                        <a:buClr>
                          <a:schemeClr val="accent1"/>
                        </a:buClr>
                        <a:buSzPct val="60000"/>
                        <a:buFont typeface="Wingdings 2" pitchFamily="18" charset="2"/>
                        <a:buChar char=""/>
                        <a:defRPr sz="1800" kern="1200">
                          <a:solidFill>
                            <a:schemeClr val="tx2"/>
                          </a:solidFill>
                          <a:latin typeface="+mn-lt"/>
                          <a:ea typeface="+mn-ea"/>
                          <a:cs typeface="+mn-cs"/>
                        </a:defRPr>
                      </a:lvl5pPr>
                    </a:lstStyle>
                    <a:p>
                      <a:pPr marL="0" lvl="0" indent="0" algn="ctr" eaLnBrk="1" hangingPunct="1">
                        <a:lnSpc>
                          <a:spcPts val="1600"/>
                        </a:lnSpc>
                        <a:spcBef>
                          <a:spcPct val="0"/>
                        </a:spcBef>
                        <a:buClrTx/>
                        <a:buSzTx/>
                        <a:buFontTx/>
                        <a:buNone/>
                      </a:pPr>
                      <a:endParaRPr lang="en-US" altLang="zh-CN" sz="1600">
                        <a:solidFill>
                          <a:schemeClr val="tx1"/>
                        </a:solidFill>
                        <a:latin typeface="宋体" panose="02010600030101010101" pitchFamily="2" charset="-122"/>
                        <a:ea typeface="宋体" panose="02010600030101010101" pitchFamily="2" charset="-122"/>
                      </a:endParaRPr>
                    </a:p>
                  </a:txBody>
                  <a:tcPr marL="63795" marR="63795" marT="0" marB="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1pPr>
                      <a:lvl2pPr marL="742950" lvl="1" indent="-28575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2pPr>
                      <a:lvl3pPr marL="1143000" lvl="2"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3pPr>
                      <a:lvl4pPr marL="1600200" lvl="3" indent="-228600" algn="l" rtl="0" fontAlgn="base">
                        <a:spcBef>
                          <a:spcPct val="20000"/>
                        </a:spcBef>
                        <a:spcAft>
                          <a:spcPct val="0"/>
                        </a:spcAft>
                        <a:buClr>
                          <a:schemeClr val="accent1"/>
                        </a:buClr>
                        <a:buSzPct val="70000"/>
                        <a:buFont typeface="Wingdings 2" pitchFamily="18" charset="2"/>
                        <a:buChar char=""/>
                        <a:defRPr sz="1800" kern="1200">
                          <a:solidFill>
                            <a:schemeClr val="tx2"/>
                          </a:solidFill>
                          <a:latin typeface="+mn-lt"/>
                          <a:ea typeface="+mn-ea"/>
                          <a:cs typeface="+mn-cs"/>
                        </a:defRPr>
                      </a:lvl4pPr>
                      <a:lvl5pPr marL="2057400" lvl="4" indent="-228600" algn="l" rtl="0" fontAlgn="base">
                        <a:spcBef>
                          <a:spcPct val="20000"/>
                        </a:spcBef>
                        <a:spcAft>
                          <a:spcPct val="0"/>
                        </a:spcAft>
                        <a:buClr>
                          <a:schemeClr val="accent1"/>
                        </a:buClr>
                        <a:buSzPct val="60000"/>
                        <a:buFont typeface="Wingdings 2" pitchFamily="18" charset="2"/>
                        <a:buChar char=""/>
                        <a:defRPr sz="1800" kern="1200">
                          <a:solidFill>
                            <a:schemeClr val="tx2"/>
                          </a:solidFill>
                          <a:latin typeface="+mn-lt"/>
                          <a:ea typeface="+mn-ea"/>
                          <a:cs typeface="+mn-cs"/>
                        </a:defRPr>
                      </a:lvl5pPr>
                    </a:lstStyle>
                    <a:p>
                      <a:pPr marL="0" lvl="0" indent="0" algn="ctr" eaLnBrk="1" hangingPunct="1">
                        <a:lnSpc>
                          <a:spcPts val="1600"/>
                        </a:lnSpc>
                        <a:spcBef>
                          <a:spcPct val="0"/>
                        </a:spcBef>
                        <a:buClrTx/>
                        <a:buSzTx/>
                        <a:buFontTx/>
                        <a:buNone/>
                      </a:pPr>
                      <a:endParaRPr lang="en-US" altLang="zh-CN" sz="1600">
                        <a:solidFill>
                          <a:schemeClr val="tx1"/>
                        </a:solidFill>
                        <a:latin typeface="宋体" panose="02010600030101010101" pitchFamily="2" charset="-122"/>
                        <a:ea typeface="宋体" panose="02010600030101010101" pitchFamily="2" charset="-122"/>
                      </a:endParaRPr>
                    </a:p>
                  </a:txBody>
                  <a:tcPr marL="63795" marR="63795" marT="0" marB="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1pPr>
                      <a:lvl2pPr marL="742950" lvl="1" indent="-28575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2pPr>
                      <a:lvl3pPr marL="1143000" lvl="2"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3pPr>
                      <a:lvl4pPr marL="1600200" lvl="3" indent="-228600" algn="l" rtl="0" fontAlgn="base">
                        <a:spcBef>
                          <a:spcPct val="20000"/>
                        </a:spcBef>
                        <a:spcAft>
                          <a:spcPct val="0"/>
                        </a:spcAft>
                        <a:buClr>
                          <a:schemeClr val="accent1"/>
                        </a:buClr>
                        <a:buSzPct val="70000"/>
                        <a:buFont typeface="Wingdings 2" pitchFamily="18" charset="2"/>
                        <a:buChar char=""/>
                        <a:defRPr sz="1800" kern="1200">
                          <a:solidFill>
                            <a:schemeClr val="tx2"/>
                          </a:solidFill>
                          <a:latin typeface="+mn-lt"/>
                          <a:ea typeface="+mn-ea"/>
                          <a:cs typeface="+mn-cs"/>
                        </a:defRPr>
                      </a:lvl4pPr>
                      <a:lvl5pPr marL="2057400" lvl="4" indent="-228600" algn="l" rtl="0" fontAlgn="base">
                        <a:spcBef>
                          <a:spcPct val="20000"/>
                        </a:spcBef>
                        <a:spcAft>
                          <a:spcPct val="0"/>
                        </a:spcAft>
                        <a:buClr>
                          <a:schemeClr val="accent1"/>
                        </a:buClr>
                        <a:buSzPct val="60000"/>
                        <a:buFont typeface="Wingdings 2" pitchFamily="18" charset="2"/>
                        <a:buChar char=""/>
                        <a:defRPr sz="1800" kern="1200">
                          <a:solidFill>
                            <a:schemeClr val="tx2"/>
                          </a:solidFill>
                          <a:latin typeface="+mn-lt"/>
                          <a:ea typeface="+mn-ea"/>
                          <a:cs typeface="+mn-cs"/>
                        </a:defRPr>
                      </a:lvl5pPr>
                    </a:lstStyle>
                    <a:p>
                      <a:pPr marL="0" lvl="0" indent="0" algn="ctr" eaLnBrk="1" hangingPunct="1">
                        <a:lnSpc>
                          <a:spcPts val="1600"/>
                        </a:lnSpc>
                        <a:spcBef>
                          <a:spcPct val="0"/>
                        </a:spcBef>
                        <a:buClrTx/>
                        <a:buSzTx/>
                        <a:buFontTx/>
                        <a:buNone/>
                      </a:pPr>
                      <a:endParaRPr lang="en-US" altLang="zh-CN" sz="1600">
                        <a:solidFill>
                          <a:schemeClr val="tx1"/>
                        </a:solidFill>
                        <a:latin typeface="宋体" panose="02010600030101010101" pitchFamily="2" charset="-122"/>
                        <a:ea typeface="宋体" panose="02010600030101010101" pitchFamily="2" charset="-122"/>
                      </a:endParaRPr>
                    </a:p>
                  </a:txBody>
                  <a:tcPr marL="63795" marR="63795" marT="0" marB="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1pPr>
                      <a:lvl2pPr marL="742950" lvl="1" indent="-28575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2pPr>
                      <a:lvl3pPr marL="1143000" lvl="2"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3pPr>
                      <a:lvl4pPr marL="1600200" lvl="3" indent="-228600" algn="l" rtl="0" fontAlgn="base">
                        <a:spcBef>
                          <a:spcPct val="20000"/>
                        </a:spcBef>
                        <a:spcAft>
                          <a:spcPct val="0"/>
                        </a:spcAft>
                        <a:buClr>
                          <a:schemeClr val="accent1"/>
                        </a:buClr>
                        <a:buSzPct val="70000"/>
                        <a:buFont typeface="Wingdings 2" pitchFamily="18" charset="2"/>
                        <a:buChar char=""/>
                        <a:defRPr sz="1800" kern="1200">
                          <a:solidFill>
                            <a:schemeClr val="tx2"/>
                          </a:solidFill>
                          <a:latin typeface="+mn-lt"/>
                          <a:ea typeface="+mn-ea"/>
                          <a:cs typeface="+mn-cs"/>
                        </a:defRPr>
                      </a:lvl4pPr>
                      <a:lvl5pPr marL="2057400" lvl="4" indent="-228600" algn="l" rtl="0" fontAlgn="base">
                        <a:spcBef>
                          <a:spcPct val="20000"/>
                        </a:spcBef>
                        <a:spcAft>
                          <a:spcPct val="0"/>
                        </a:spcAft>
                        <a:buClr>
                          <a:schemeClr val="accent1"/>
                        </a:buClr>
                        <a:buSzPct val="60000"/>
                        <a:buFont typeface="Wingdings 2" pitchFamily="18" charset="2"/>
                        <a:buChar char=""/>
                        <a:defRPr sz="1800" kern="1200">
                          <a:solidFill>
                            <a:schemeClr val="tx2"/>
                          </a:solidFill>
                          <a:latin typeface="+mn-lt"/>
                          <a:ea typeface="+mn-ea"/>
                          <a:cs typeface="+mn-cs"/>
                        </a:defRPr>
                      </a:lvl5pPr>
                    </a:lstStyle>
                    <a:p>
                      <a:pPr marL="0" lvl="0" indent="0" algn="ctr" eaLnBrk="1" hangingPunct="1">
                        <a:lnSpc>
                          <a:spcPts val="1600"/>
                        </a:lnSpc>
                        <a:spcBef>
                          <a:spcPct val="0"/>
                        </a:spcBef>
                        <a:buClrTx/>
                        <a:buSzTx/>
                        <a:buFontTx/>
                        <a:buNone/>
                      </a:pPr>
                      <a:endParaRPr lang="en-US" altLang="zh-CN" sz="1600">
                        <a:solidFill>
                          <a:schemeClr val="tx1"/>
                        </a:solidFill>
                        <a:latin typeface="宋体" panose="02010600030101010101" pitchFamily="2" charset="-122"/>
                        <a:ea typeface="宋体" panose="02010600030101010101" pitchFamily="2" charset="-122"/>
                      </a:endParaRPr>
                    </a:p>
                  </a:txBody>
                  <a:tcPr marL="63795" marR="63795" marT="0" marB="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1pPr>
                      <a:lvl2pPr marL="742950" lvl="1" indent="-28575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2pPr>
                      <a:lvl3pPr marL="1143000" lvl="2"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3pPr>
                      <a:lvl4pPr marL="1600200" lvl="3" indent="-228600" algn="l" rtl="0" fontAlgn="base">
                        <a:spcBef>
                          <a:spcPct val="20000"/>
                        </a:spcBef>
                        <a:spcAft>
                          <a:spcPct val="0"/>
                        </a:spcAft>
                        <a:buClr>
                          <a:schemeClr val="accent1"/>
                        </a:buClr>
                        <a:buSzPct val="70000"/>
                        <a:buFont typeface="Wingdings 2" pitchFamily="18" charset="2"/>
                        <a:buChar char=""/>
                        <a:defRPr sz="1800" kern="1200">
                          <a:solidFill>
                            <a:schemeClr val="tx2"/>
                          </a:solidFill>
                          <a:latin typeface="+mn-lt"/>
                          <a:ea typeface="+mn-ea"/>
                          <a:cs typeface="+mn-cs"/>
                        </a:defRPr>
                      </a:lvl4pPr>
                      <a:lvl5pPr marL="2057400" lvl="4" indent="-228600" algn="l" rtl="0" fontAlgn="base">
                        <a:spcBef>
                          <a:spcPct val="20000"/>
                        </a:spcBef>
                        <a:spcAft>
                          <a:spcPct val="0"/>
                        </a:spcAft>
                        <a:buClr>
                          <a:schemeClr val="accent1"/>
                        </a:buClr>
                        <a:buSzPct val="60000"/>
                        <a:buFont typeface="Wingdings 2" pitchFamily="18" charset="2"/>
                        <a:buChar char=""/>
                        <a:defRPr sz="1800" kern="1200">
                          <a:solidFill>
                            <a:schemeClr val="tx2"/>
                          </a:solidFill>
                          <a:latin typeface="+mn-lt"/>
                          <a:ea typeface="+mn-ea"/>
                          <a:cs typeface="+mn-cs"/>
                        </a:defRPr>
                      </a:lvl5pPr>
                    </a:lstStyle>
                    <a:p>
                      <a:pPr marL="0" lvl="0" indent="0" algn="ctr" eaLnBrk="1" hangingPunct="1">
                        <a:lnSpc>
                          <a:spcPts val="1600"/>
                        </a:lnSpc>
                        <a:spcBef>
                          <a:spcPct val="0"/>
                        </a:spcBef>
                        <a:buClrTx/>
                        <a:buSzTx/>
                        <a:buFontTx/>
                        <a:buNone/>
                      </a:pPr>
                      <a:endParaRPr lang="en-US" altLang="zh-CN" sz="1600">
                        <a:solidFill>
                          <a:schemeClr val="tx1"/>
                        </a:solidFill>
                        <a:latin typeface="宋体" panose="02010600030101010101" pitchFamily="2" charset="-122"/>
                        <a:ea typeface="宋体" panose="02010600030101010101" pitchFamily="2" charset="-122"/>
                      </a:endParaRPr>
                    </a:p>
                  </a:txBody>
                  <a:tcPr marL="63795" marR="63795" marT="0" marB="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1pPr>
                      <a:lvl2pPr marL="742950" lvl="1" indent="-28575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2pPr>
                      <a:lvl3pPr marL="1143000" lvl="2"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3pPr>
                      <a:lvl4pPr marL="1600200" lvl="3" indent="-228600" algn="l" rtl="0" fontAlgn="base">
                        <a:spcBef>
                          <a:spcPct val="20000"/>
                        </a:spcBef>
                        <a:spcAft>
                          <a:spcPct val="0"/>
                        </a:spcAft>
                        <a:buClr>
                          <a:schemeClr val="accent1"/>
                        </a:buClr>
                        <a:buSzPct val="70000"/>
                        <a:buFont typeface="Wingdings 2" pitchFamily="18" charset="2"/>
                        <a:buChar char=""/>
                        <a:defRPr sz="1800" kern="1200">
                          <a:solidFill>
                            <a:schemeClr val="tx2"/>
                          </a:solidFill>
                          <a:latin typeface="+mn-lt"/>
                          <a:ea typeface="+mn-ea"/>
                          <a:cs typeface="+mn-cs"/>
                        </a:defRPr>
                      </a:lvl4pPr>
                      <a:lvl5pPr marL="2057400" lvl="4" indent="-228600" algn="l" rtl="0" fontAlgn="base">
                        <a:spcBef>
                          <a:spcPct val="20000"/>
                        </a:spcBef>
                        <a:spcAft>
                          <a:spcPct val="0"/>
                        </a:spcAft>
                        <a:buClr>
                          <a:schemeClr val="accent1"/>
                        </a:buClr>
                        <a:buSzPct val="60000"/>
                        <a:buFont typeface="Wingdings 2" pitchFamily="18" charset="2"/>
                        <a:buChar char=""/>
                        <a:defRPr sz="1800" kern="1200">
                          <a:solidFill>
                            <a:schemeClr val="tx2"/>
                          </a:solidFill>
                          <a:latin typeface="+mn-lt"/>
                          <a:ea typeface="+mn-ea"/>
                          <a:cs typeface="+mn-cs"/>
                        </a:defRPr>
                      </a:lvl5pPr>
                    </a:lstStyle>
                    <a:p>
                      <a:pPr marL="0" lvl="0" indent="0" algn="ctr" eaLnBrk="1" hangingPunct="1">
                        <a:lnSpc>
                          <a:spcPts val="1600"/>
                        </a:lnSpc>
                        <a:spcBef>
                          <a:spcPct val="0"/>
                        </a:spcBef>
                        <a:buClrTx/>
                        <a:buSzTx/>
                        <a:buFontTx/>
                        <a:buNone/>
                      </a:pPr>
                      <a:endParaRPr lang="en-US" altLang="zh-CN" sz="1600">
                        <a:solidFill>
                          <a:schemeClr val="tx1"/>
                        </a:solidFill>
                        <a:latin typeface="宋体" panose="02010600030101010101" pitchFamily="2" charset="-122"/>
                        <a:ea typeface="宋体" panose="02010600030101010101" pitchFamily="2" charset="-122"/>
                      </a:endParaRPr>
                    </a:p>
                  </a:txBody>
                  <a:tcPr marL="63795" marR="63795" marT="0" marB="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1pPr>
                      <a:lvl2pPr marL="742950" lvl="1" indent="-28575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2pPr>
                      <a:lvl3pPr marL="1143000" lvl="2"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3pPr>
                      <a:lvl4pPr marL="1600200" lvl="3" indent="-228600" algn="l" rtl="0" fontAlgn="base">
                        <a:spcBef>
                          <a:spcPct val="20000"/>
                        </a:spcBef>
                        <a:spcAft>
                          <a:spcPct val="0"/>
                        </a:spcAft>
                        <a:buClr>
                          <a:schemeClr val="accent1"/>
                        </a:buClr>
                        <a:buSzPct val="70000"/>
                        <a:buFont typeface="Wingdings 2" pitchFamily="18" charset="2"/>
                        <a:buChar char=""/>
                        <a:defRPr sz="1800" kern="1200">
                          <a:solidFill>
                            <a:schemeClr val="tx2"/>
                          </a:solidFill>
                          <a:latin typeface="+mn-lt"/>
                          <a:ea typeface="+mn-ea"/>
                          <a:cs typeface="+mn-cs"/>
                        </a:defRPr>
                      </a:lvl4pPr>
                      <a:lvl5pPr marL="2057400" lvl="4" indent="-228600" algn="l" rtl="0" fontAlgn="base">
                        <a:spcBef>
                          <a:spcPct val="20000"/>
                        </a:spcBef>
                        <a:spcAft>
                          <a:spcPct val="0"/>
                        </a:spcAft>
                        <a:buClr>
                          <a:schemeClr val="accent1"/>
                        </a:buClr>
                        <a:buSzPct val="60000"/>
                        <a:buFont typeface="Wingdings 2" pitchFamily="18" charset="2"/>
                        <a:buChar char=""/>
                        <a:defRPr sz="1800" kern="1200">
                          <a:solidFill>
                            <a:schemeClr val="tx2"/>
                          </a:solidFill>
                          <a:latin typeface="+mn-lt"/>
                          <a:ea typeface="+mn-ea"/>
                          <a:cs typeface="+mn-cs"/>
                        </a:defRPr>
                      </a:lvl5pPr>
                    </a:lstStyle>
                    <a:p>
                      <a:pPr marL="0" lvl="0" indent="0" algn="ctr" eaLnBrk="1" hangingPunct="1">
                        <a:lnSpc>
                          <a:spcPts val="1600"/>
                        </a:lnSpc>
                        <a:spcBef>
                          <a:spcPct val="0"/>
                        </a:spcBef>
                        <a:buClrTx/>
                        <a:buSzTx/>
                        <a:buFontTx/>
                        <a:buNone/>
                      </a:pPr>
                      <a:endParaRPr lang="en-US" altLang="zh-CN" sz="1600">
                        <a:solidFill>
                          <a:schemeClr val="tx1"/>
                        </a:solidFill>
                        <a:latin typeface="宋体" panose="02010600030101010101" pitchFamily="2" charset="-122"/>
                        <a:ea typeface="宋体" panose="02010600030101010101" pitchFamily="2" charset="-122"/>
                      </a:endParaRPr>
                    </a:p>
                  </a:txBody>
                  <a:tcPr marL="63795" marR="63795" marT="0" marB="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276225">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tcPr>
                </a:tc>
                <a:tc>
                  <a:txBody>
                    <a:bodyPr/>
                    <a:lstStyle>
                      <a:lvl1pPr marL="342900" lvl="0" indent="-34290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1pPr>
                      <a:lvl2pPr marL="742950" lvl="1" indent="-28575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2pPr>
                      <a:lvl3pPr marL="1143000" lvl="2"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3pPr>
                      <a:lvl4pPr marL="1600200" lvl="3" indent="-228600" algn="l" rtl="0" fontAlgn="base">
                        <a:spcBef>
                          <a:spcPct val="20000"/>
                        </a:spcBef>
                        <a:spcAft>
                          <a:spcPct val="0"/>
                        </a:spcAft>
                        <a:buClr>
                          <a:schemeClr val="accent1"/>
                        </a:buClr>
                        <a:buSzPct val="70000"/>
                        <a:buFont typeface="Wingdings 2" pitchFamily="18" charset="2"/>
                        <a:buChar char=""/>
                        <a:defRPr sz="1800" kern="1200">
                          <a:solidFill>
                            <a:schemeClr val="tx2"/>
                          </a:solidFill>
                          <a:latin typeface="+mn-lt"/>
                          <a:ea typeface="+mn-ea"/>
                          <a:cs typeface="+mn-cs"/>
                        </a:defRPr>
                      </a:lvl4pPr>
                      <a:lvl5pPr marL="2057400" lvl="4" indent="-228600" algn="l" rtl="0" fontAlgn="base">
                        <a:spcBef>
                          <a:spcPct val="20000"/>
                        </a:spcBef>
                        <a:spcAft>
                          <a:spcPct val="0"/>
                        </a:spcAft>
                        <a:buClr>
                          <a:schemeClr val="accent1"/>
                        </a:buClr>
                        <a:buSzPct val="60000"/>
                        <a:buFont typeface="Wingdings 2" pitchFamily="18" charset="2"/>
                        <a:buChar char=""/>
                        <a:defRPr sz="1800" kern="1200">
                          <a:solidFill>
                            <a:schemeClr val="tx2"/>
                          </a:solidFill>
                          <a:latin typeface="+mn-lt"/>
                          <a:ea typeface="+mn-ea"/>
                          <a:cs typeface="+mn-cs"/>
                        </a:defRPr>
                      </a:lvl5pPr>
                    </a:lstStyle>
                    <a:p>
                      <a:pPr marL="0" lvl="0" indent="0" algn="ctr" eaLnBrk="1" hangingPunct="1">
                        <a:lnSpc>
                          <a:spcPts val="1600"/>
                        </a:lnSpc>
                        <a:spcBef>
                          <a:spcPct val="0"/>
                        </a:spcBef>
                        <a:buClrTx/>
                        <a:buSzTx/>
                        <a:buFontTx/>
                        <a:buNone/>
                      </a:pPr>
                      <a:endParaRPr lang="en-US" altLang="zh-CN" sz="1600">
                        <a:solidFill>
                          <a:schemeClr val="tx1"/>
                        </a:solidFill>
                        <a:latin typeface="宋体" panose="02010600030101010101" pitchFamily="2" charset="-122"/>
                        <a:ea typeface="宋体" panose="02010600030101010101" pitchFamily="2" charset="-122"/>
                      </a:endParaRPr>
                    </a:p>
                  </a:txBody>
                  <a:tcPr marL="63795" marR="63795" marT="0" marB="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1pPr>
                      <a:lvl2pPr marL="742950" lvl="1" indent="-28575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2pPr>
                      <a:lvl3pPr marL="1143000" lvl="2"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3pPr>
                      <a:lvl4pPr marL="1600200" lvl="3" indent="-228600" algn="l" rtl="0" fontAlgn="base">
                        <a:spcBef>
                          <a:spcPct val="20000"/>
                        </a:spcBef>
                        <a:spcAft>
                          <a:spcPct val="0"/>
                        </a:spcAft>
                        <a:buClr>
                          <a:schemeClr val="accent1"/>
                        </a:buClr>
                        <a:buSzPct val="70000"/>
                        <a:buFont typeface="Wingdings 2" pitchFamily="18" charset="2"/>
                        <a:buChar char=""/>
                        <a:defRPr sz="1800" kern="1200">
                          <a:solidFill>
                            <a:schemeClr val="tx2"/>
                          </a:solidFill>
                          <a:latin typeface="+mn-lt"/>
                          <a:ea typeface="+mn-ea"/>
                          <a:cs typeface="+mn-cs"/>
                        </a:defRPr>
                      </a:lvl4pPr>
                      <a:lvl5pPr marL="2057400" lvl="4" indent="-228600" algn="l" rtl="0" fontAlgn="base">
                        <a:spcBef>
                          <a:spcPct val="20000"/>
                        </a:spcBef>
                        <a:spcAft>
                          <a:spcPct val="0"/>
                        </a:spcAft>
                        <a:buClr>
                          <a:schemeClr val="accent1"/>
                        </a:buClr>
                        <a:buSzPct val="60000"/>
                        <a:buFont typeface="Wingdings 2" pitchFamily="18" charset="2"/>
                        <a:buChar char=""/>
                        <a:defRPr sz="1800" kern="1200">
                          <a:solidFill>
                            <a:schemeClr val="tx2"/>
                          </a:solidFill>
                          <a:latin typeface="+mn-lt"/>
                          <a:ea typeface="+mn-ea"/>
                          <a:cs typeface="+mn-cs"/>
                        </a:defRPr>
                      </a:lvl5pPr>
                    </a:lstStyle>
                    <a:p>
                      <a:pPr marL="0" lvl="0" indent="0" algn="ctr" eaLnBrk="1" hangingPunct="1">
                        <a:lnSpc>
                          <a:spcPts val="1600"/>
                        </a:lnSpc>
                        <a:spcBef>
                          <a:spcPct val="0"/>
                        </a:spcBef>
                        <a:buClrTx/>
                        <a:buSzTx/>
                        <a:buFontTx/>
                        <a:buNone/>
                      </a:pPr>
                      <a:endParaRPr lang="en-US" altLang="zh-CN" sz="1600">
                        <a:solidFill>
                          <a:schemeClr val="tx1"/>
                        </a:solidFill>
                        <a:latin typeface="宋体" panose="02010600030101010101" pitchFamily="2" charset="-122"/>
                        <a:ea typeface="宋体" panose="02010600030101010101" pitchFamily="2" charset="-122"/>
                      </a:endParaRPr>
                    </a:p>
                  </a:txBody>
                  <a:tcPr marL="63795" marR="63795" marT="0" marB="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1pPr>
                      <a:lvl2pPr marL="742950" lvl="1" indent="-28575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2pPr>
                      <a:lvl3pPr marL="1143000" lvl="2"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3pPr>
                      <a:lvl4pPr marL="1600200" lvl="3" indent="-228600" algn="l" rtl="0" fontAlgn="base">
                        <a:spcBef>
                          <a:spcPct val="20000"/>
                        </a:spcBef>
                        <a:spcAft>
                          <a:spcPct val="0"/>
                        </a:spcAft>
                        <a:buClr>
                          <a:schemeClr val="accent1"/>
                        </a:buClr>
                        <a:buSzPct val="70000"/>
                        <a:buFont typeface="Wingdings 2" pitchFamily="18" charset="2"/>
                        <a:buChar char=""/>
                        <a:defRPr sz="1800" kern="1200">
                          <a:solidFill>
                            <a:schemeClr val="tx2"/>
                          </a:solidFill>
                          <a:latin typeface="+mn-lt"/>
                          <a:ea typeface="+mn-ea"/>
                          <a:cs typeface="+mn-cs"/>
                        </a:defRPr>
                      </a:lvl4pPr>
                      <a:lvl5pPr marL="2057400" lvl="4" indent="-228600" algn="l" rtl="0" fontAlgn="base">
                        <a:spcBef>
                          <a:spcPct val="20000"/>
                        </a:spcBef>
                        <a:spcAft>
                          <a:spcPct val="0"/>
                        </a:spcAft>
                        <a:buClr>
                          <a:schemeClr val="accent1"/>
                        </a:buClr>
                        <a:buSzPct val="60000"/>
                        <a:buFont typeface="Wingdings 2" pitchFamily="18" charset="2"/>
                        <a:buChar char=""/>
                        <a:defRPr sz="1800" kern="1200">
                          <a:solidFill>
                            <a:schemeClr val="tx2"/>
                          </a:solidFill>
                          <a:latin typeface="+mn-lt"/>
                          <a:ea typeface="+mn-ea"/>
                          <a:cs typeface="+mn-cs"/>
                        </a:defRPr>
                      </a:lvl5pPr>
                    </a:lstStyle>
                    <a:p>
                      <a:pPr marL="0" lvl="0" indent="0" algn="ctr" eaLnBrk="1" hangingPunct="1">
                        <a:lnSpc>
                          <a:spcPts val="1600"/>
                        </a:lnSpc>
                        <a:spcBef>
                          <a:spcPct val="0"/>
                        </a:spcBef>
                        <a:buClrTx/>
                        <a:buSzTx/>
                        <a:buFontTx/>
                        <a:buNone/>
                      </a:pPr>
                      <a:endParaRPr lang="en-US" altLang="zh-CN" sz="1600">
                        <a:solidFill>
                          <a:schemeClr val="tx1"/>
                        </a:solidFill>
                        <a:latin typeface="宋体" panose="02010600030101010101" pitchFamily="2" charset="-122"/>
                        <a:ea typeface="宋体" panose="02010600030101010101" pitchFamily="2" charset="-122"/>
                      </a:endParaRPr>
                    </a:p>
                  </a:txBody>
                  <a:tcPr marL="63795" marR="63795" marT="0" marB="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1pPr>
                      <a:lvl2pPr marL="742950" lvl="1" indent="-28575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2pPr>
                      <a:lvl3pPr marL="1143000" lvl="2"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3pPr>
                      <a:lvl4pPr marL="1600200" lvl="3" indent="-228600" algn="l" rtl="0" fontAlgn="base">
                        <a:spcBef>
                          <a:spcPct val="20000"/>
                        </a:spcBef>
                        <a:spcAft>
                          <a:spcPct val="0"/>
                        </a:spcAft>
                        <a:buClr>
                          <a:schemeClr val="accent1"/>
                        </a:buClr>
                        <a:buSzPct val="70000"/>
                        <a:buFont typeface="Wingdings 2" pitchFamily="18" charset="2"/>
                        <a:buChar char=""/>
                        <a:defRPr sz="1800" kern="1200">
                          <a:solidFill>
                            <a:schemeClr val="tx2"/>
                          </a:solidFill>
                          <a:latin typeface="+mn-lt"/>
                          <a:ea typeface="+mn-ea"/>
                          <a:cs typeface="+mn-cs"/>
                        </a:defRPr>
                      </a:lvl4pPr>
                      <a:lvl5pPr marL="2057400" lvl="4" indent="-228600" algn="l" rtl="0" fontAlgn="base">
                        <a:spcBef>
                          <a:spcPct val="20000"/>
                        </a:spcBef>
                        <a:spcAft>
                          <a:spcPct val="0"/>
                        </a:spcAft>
                        <a:buClr>
                          <a:schemeClr val="accent1"/>
                        </a:buClr>
                        <a:buSzPct val="60000"/>
                        <a:buFont typeface="Wingdings 2" pitchFamily="18" charset="2"/>
                        <a:buChar char=""/>
                        <a:defRPr sz="1800" kern="1200">
                          <a:solidFill>
                            <a:schemeClr val="tx2"/>
                          </a:solidFill>
                          <a:latin typeface="+mn-lt"/>
                          <a:ea typeface="+mn-ea"/>
                          <a:cs typeface="+mn-cs"/>
                        </a:defRPr>
                      </a:lvl5pPr>
                    </a:lstStyle>
                    <a:p>
                      <a:pPr marL="0" lvl="0" indent="0" algn="ctr" eaLnBrk="1" hangingPunct="1">
                        <a:lnSpc>
                          <a:spcPts val="1600"/>
                        </a:lnSpc>
                        <a:spcBef>
                          <a:spcPct val="0"/>
                        </a:spcBef>
                        <a:buClrTx/>
                        <a:buSzTx/>
                        <a:buFontTx/>
                        <a:buNone/>
                      </a:pPr>
                      <a:endParaRPr lang="en-US" altLang="zh-CN" sz="1600">
                        <a:solidFill>
                          <a:schemeClr val="tx1"/>
                        </a:solidFill>
                        <a:latin typeface="宋体" panose="02010600030101010101" pitchFamily="2" charset="-122"/>
                        <a:ea typeface="宋体" panose="02010600030101010101" pitchFamily="2" charset="-122"/>
                      </a:endParaRPr>
                    </a:p>
                  </a:txBody>
                  <a:tcPr marL="63795" marR="63795" marT="0" marB="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1pPr>
                      <a:lvl2pPr marL="742950" lvl="1" indent="-28575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2pPr>
                      <a:lvl3pPr marL="1143000" lvl="2"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3pPr>
                      <a:lvl4pPr marL="1600200" lvl="3" indent="-228600" algn="l" rtl="0" fontAlgn="base">
                        <a:spcBef>
                          <a:spcPct val="20000"/>
                        </a:spcBef>
                        <a:spcAft>
                          <a:spcPct val="0"/>
                        </a:spcAft>
                        <a:buClr>
                          <a:schemeClr val="accent1"/>
                        </a:buClr>
                        <a:buSzPct val="70000"/>
                        <a:buFont typeface="Wingdings 2" pitchFamily="18" charset="2"/>
                        <a:buChar char=""/>
                        <a:defRPr sz="1800" kern="1200">
                          <a:solidFill>
                            <a:schemeClr val="tx2"/>
                          </a:solidFill>
                          <a:latin typeface="+mn-lt"/>
                          <a:ea typeface="+mn-ea"/>
                          <a:cs typeface="+mn-cs"/>
                        </a:defRPr>
                      </a:lvl4pPr>
                      <a:lvl5pPr marL="2057400" lvl="4" indent="-228600" algn="l" rtl="0" fontAlgn="base">
                        <a:spcBef>
                          <a:spcPct val="20000"/>
                        </a:spcBef>
                        <a:spcAft>
                          <a:spcPct val="0"/>
                        </a:spcAft>
                        <a:buClr>
                          <a:schemeClr val="accent1"/>
                        </a:buClr>
                        <a:buSzPct val="60000"/>
                        <a:buFont typeface="Wingdings 2" pitchFamily="18" charset="2"/>
                        <a:buChar char=""/>
                        <a:defRPr sz="1800" kern="1200">
                          <a:solidFill>
                            <a:schemeClr val="tx2"/>
                          </a:solidFill>
                          <a:latin typeface="+mn-lt"/>
                          <a:ea typeface="+mn-ea"/>
                          <a:cs typeface="+mn-cs"/>
                        </a:defRPr>
                      </a:lvl5pPr>
                    </a:lstStyle>
                    <a:p>
                      <a:pPr marL="0" lvl="0" indent="0" algn="ctr" eaLnBrk="1" hangingPunct="1">
                        <a:lnSpc>
                          <a:spcPts val="1600"/>
                        </a:lnSpc>
                        <a:spcBef>
                          <a:spcPct val="0"/>
                        </a:spcBef>
                        <a:buClrTx/>
                        <a:buSzTx/>
                        <a:buFontTx/>
                        <a:buNone/>
                      </a:pPr>
                      <a:endParaRPr lang="en-US" altLang="zh-CN" sz="1600">
                        <a:solidFill>
                          <a:schemeClr val="tx1"/>
                        </a:solidFill>
                        <a:latin typeface="宋体" panose="02010600030101010101" pitchFamily="2" charset="-122"/>
                        <a:ea typeface="宋体" panose="02010600030101010101" pitchFamily="2" charset="-122"/>
                      </a:endParaRPr>
                    </a:p>
                  </a:txBody>
                  <a:tcPr marL="63795" marR="63795" marT="0" marB="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1pPr>
                      <a:lvl2pPr marL="742950" lvl="1" indent="-28575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2pPr>
                      <a:lvl3pPr marL="1143000" lvl="2"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3pPr>
                      <a:lvl4pPr marL="1600200" lvl="3" indent="-228600" algn="l" rtl="0" fontAlgn="base">
                        <a:spcBef>
                          <a:spcPct val="20000"/>
                        </a:spcBef>
                        <a:spcAft>
                          <a:spcPct val="0"/>
                        </a:spcAft>
                        <a:buClr>
                          <a:schemeClr val="accent1"/>
                        </a:buClr>
                        <a:buSzPct val="70000"/>
                        <a:buFont typeface="Wingdings 2" pitchFamily="18" charset="2"/>
                        <a:buChar char=""/>
                        <a:defRPr sz="1800" kern="1200">
                          <a:solidFill>
                            <a:schemeClr val="tx2"/>
                          </a:solidFill>
                          <a:latin typeface="+mn-lt"/>
                          <a:ea typeface="+mn-ea"/>
                          <a:cs typeface="+mn-cs"/>
                        </a:defRPr>
                      </a:lvl4pPr>
                      <a:lvl5pPr marL="2057400" lvl="4" indent="-228600" algn="l" rtl="0" fontAlgn="base">
                        <a:spcBef>
                          <a:spcPct val="20000"/>
                        </a:spcBef>
                        <a:spcAft>
                          <a:spcPct val="0"/>
                        </a:spcAft>
                        <a:buClr>
                          <a:schemeClr val="accent1"/>
                        </a:buClr>
                        <a:buSzPct val="60000"/>
                        <a:buFont typeface="Wingdings 2" pitchFamily="18" charset="2"/>
                        <a:buChar char=""/>
                        <a:defRPr sz="1800" kern="1200">
                          <a:solidFill>
                            <a:schemeClr val="tx2"/>
                          </a:solidFill>
                          <a:latin typeface="+mn-lt"/>
                          <a:ea typeface="+mn-ea"/>
                          <a:cs typeface="+mn-cs"/>
                        </a:defRPr>
                      </a:lvl5pPr>
                    </a:lstStyle>
                    <a:p>
                      <a:pPr marL="0" lvl="0" indent="0" algn="ctr" eaLnBrk="1" hangingPunct="1">
                        <a:lnSpc>
                          <a:spcPts val="1600"/>
                        </a:lnSpc>
                        <a:spcBef>
                          <a:spcPct val="0"/>
                        </a:spcBef>
                        <a:buClrTx/>
                        <a:buSzTx/>
                        <a:buFontTx/>
                        <a:buNone/>
                      </a:pPr>
                      <a:endParaRPr lang="en-US" altLang="zh-CN" sz="1600">
                        <a:solidFill>
                          <a:schemeClr val="tx1"/>
                        </a:solidFill>
                        <a:latin typeface="宋体" panose="02010600030101010101" pitchFamily="2" charset="-122"/>
                        <a:ea typeface="宋体" panose="02010600030101010101" pitchFamily="2" charset="-122"/>
                      </a:endParaRPr>
                    </a:p>
                  </a:txBody>
                  <a:tcPr marL="63795" marR="63795" marT="0" marB="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1pPr>
                      <a:lvl2pPr marL="742950" lvl="1" indent="-28575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2pPr>
                      <a:lvl3pPr marL="1143000" lvl="2"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3pPr>
                      <a:lvl4pPr marL="1600200" lvl="3" indent="-228600" algn="l" rtl="0" fontAlgn="base">
                        <a:spcBef>
                          <a:spcPct val="20000"/>
                        </a:spcBef>
                        <a:spcAft>
                          <a:spcPct val="0"/>
                        </a:spcAft>
                        <a:buClr>
                          <a:schemeClr val="accent1"/>
                        </a:buClr>
                        <a:buSzPct val="70000"/>
                        <a:buFont typeface="Wingdings 2" pitchFamily="18" charset="2"/>
                        <a:buChar char=""/>
                        <a:defRPr sz="1800" kern="1200">
                          <a:solidFill>
                            <a:schemeClr val="tx2"/>
                          </a:solidFill>
                          <a:latin typeface="+mn-lt"/>
                          <a:ea typeface="+mn-ea"/>
                          <a:cs typeface="+mn-cs"/>
                        </a:defRPr>
                      </a:lvl4pPr>
                      <a:lvl5pPr marL="2057400" lvl="4" indent="-228600" algn="l" rtl="0" fontAlgn="base">
                        <a:spcBef>
                          <a:spcPct val="20000"/>
                        </a:spcBef>
                        <a:spcAft>
                          <a:spcPct val="0"/>
                        </a:spcAft>
                        <a:buClr>
                          <a:schemeClr val="accent1"/>
                        </a:buClr>
                        <a:buSzPct val="60000"/>
                        <a:buFont typeface="Wingdings 2" pitchFamily="18" charset="2"/>
                        <a:buChar char=""/>
                        <a:defRPr sz="1800" kern="1200">
                          <a:solidFill>
                            <a:schemeClr val="tx2"/>
                          </a:solidFill>
                          <a:latin typeface="+mn-lt"/>
                          <a:ea typeface="+mn-ea"/>
                          <a:cs typeface="+mn-cs"/>
                        </a:defRPr>
                      </a:lvl5pPr>
                    </a:lstStyle>
                    <a:p>
                      <a:pPr marL="0" lvl="0" indent="0" algn="ctr" eaLnBrk="1" hangingPunct="1">
                        <a:lnSpc>
                          <a:spcPts val="1600"/>
                        </a:lnSpc>
                        <a:spcBef>
                          <a:spcPct val="0"/>
                        </a:spcBef>
                        <a:buClrTx/>
                        <a:buSzTx/>
                        <a:buFontTx/>
                        <a:buNone/>
                      </a:pPr>
                      <a:endParaRPr lang="en-US" altLang="zh-CN" sz="1600">
                        <a:solidFill>
                          <a:schemeClr val="tx1"/>
                        </a:solidFill>
                        <a:latin typeface="宋体" panose="02010600030101010101" pitchFamily="2" charset="-122"/>
                        <a:ea typeface="宋体" panose="02010600030101010101" pitchFamily="2" charset="-122"/>
                      </a:endParaRPr>
                    </a:p>
                  </a:txBody>
                  <a:tcPr marL="63795" marR="63795" marT="0" marB="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1pPr>
                      <a:lvl2pPr marL="742950" lvl="1" indent="-28575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2pPr>
                      <a:lvl3pPr marL="1143000" lvl="2"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3pPr>
                      <a:lvl4pPr marL="1600200" lvl="3" indent="-228600" algn="l" rtl="0" fontAlgn="base">
                        <a:spcBef>
                          <a:spcPct val="20000"/>
                        </a:spcBef>
                        <a:spcAft>
                          <a:spcPct val="0"/>
                        </a:spcAft>
                        <a:buClr>
                          <a:schemeClr val="accent1"/>
                        </a:buClr>
                        <a:buSzPct val="70000"/>
                        <a:buFont typeface="Wingdings 2" pitchFamily="18" charset="2"/>
                        <a:buChar char=""/>
                        <a:defRPr sz="1800" kern="1200">
                          <a:solidFill>
                            <a:schemeClr val="tx2"/>
                          </a:solidFill>
                          <a:latin typeface="+mn-lt"/>
                          <a:ea typeface="+mn-ea"/>
                          <a:cs typeface="+mn-cs"/>
                        </a:defRPr>
                      </a:lvl4pPr>
                      <a:lvl5pPr marL="2057400" lvl="4" indent="-228600" algn="l" rtl="0" fontAlgn="base">
                        <a:spcBef>
                          <a:spcPct val="20000"/>
                        </a:spcBef>
                        <a:spcAft>
                          <a:spcPct val="0"/>
                        </a:spcAft>
                        <a:buClr>
                          <a:schemeClr val="accent1"/>
                        </a:buClr>
                        <a:buSzPct val="60000"/>
                        <a:buFont typeface="Wingdings 2" pitchFamily="18" charset="2"/>
                        <a:buChar char=""/>
                        <a:defRPr sz="1800" kern="1200">
                          <a:solidFill>
                            <a:schemeClr val="tx2"/>
                          </a:solidFill>
                          <a:latin typeface="+mn-lt"/>
                          <a:ea typeface="+mn-ea"/>
                          <a:cs typeface="+mn-cs"/>
                        </a:defRPr>
                      </a:lvl5pPr>
                    </a:lstStyle>
                    <a:p>
                      <a:pPr marL="0" lvl="0" indent="0" algn="ctr" eaLnBrk="1" hangingPunct="1">
                        <a:lnSpc>
                          <a:spcPts val="1600"/>
                        </a:lnSpc>
                        <a:spcBef>
                          <a:spcPct val="0"/>
                        </a:spcBef>
                        <a:buClrTx/>
                        <a:buSzTx/>
                        <a:buFontTx/>
                        <a:buNone/>
                      </a:pPr>
                      <a:endParaRPr lang="en-US" altLang="zh-CN" sz="1600">
                        <a:solidFill>
                          <a:schemeClr val="tx1"/>
                        </a:solidFill>
                        <a:latin typeface="宋体" panose="02010600030101010101" pitchFamily="2" charset="-122"/>
                        <a:ea typeface="宋体" panose="02010600030101010101" pitchFamily="2" charset="-122"/>
                      </a:endParaRPr>
                    </a:p>
                  </a:txBody>
                  <a:tcPr marL="63795" marR="63795" marT="0" marB="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1pPr>
                      <a:lvl2pPr marL="742950" lvl="1" indent="-28575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2pPr>
                      <a:lvl3pPr marL="1143000" lvl="2"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3pPr>
                      <a:lvl4pPr marL="1600200" lvl="3" indent="-228600" algn="l" rtl="0" fontAlgn="base">
                        <a:spcBef>
                          <a:spcPct val="20000"/>
                        </a:spcBef>
                        <a:spcAft>
                          <a:spcPct val="0"/>
                        </a:spcAft>
                        <a:buClr>
                          <a:schemeClr val="accent1"/>
                        </a:buClr>
                        <a:buSzPct val="70000"/>
                        <a:buFont typeface="Wingdings 2" pitchFamily="18" charset="2"/>
                        <a:buChar char=""/>
                        <a:defRPr sz="1800" kern="1200">
                          <a:solidFill>
                            <a:schemeClr val="tx2"/>
                          </a:solidFill>
                          <a:latin typeface="+mn-lt"/>
                          <a:ea typeface="+mn-ea"/>
                          <a:cs typeface="+mn-cs"/>
                        </a:defRPr>
                      </a:lvl4pPr>
                      <a:lvl5pPr marL="2057400" lvl="4" indent="-228600" algn="l" rtl="0" fontAlgn="base">
                        <a:spcBef>
                          <a:spcPct val="20000"/>
                        </a:spcBef>
                        <a:spcAft>
                          <a:spcPct val="0"/>
                        </a:spcAft>
                        <a:buClr>
                          <a:schemeClr val="accent1"/>
                        </a:buClr>
                        <a:buSzPct val="60000"/>
                        <a:buFont typeface="Wingdings 2" pitchFamily="18" charset="2"/>
                        <a:buChar char=""/>
                        <a:defRPr sz="1800" kern="1200">
                          <a:solidFill>
                            <a:schemeClr val="tx2"/>
                          </a:solidFill>
                          <a:latin typeface="+mn-lt"/>
                          <a:ea typeface="+mn-ea"/>
                          <a:cs typeface="+mn-cs"/>
                        </a:defRPr>
                      </a:lvl5pPr>
                    </a:lstStyle>
                    <a:p>
                      <a:pPr marL="0" lvl="0" indent="0" algn="ctr" eaLnBrk="1" hangingPunct="1">
                        <a:lnSpc>
                          <a:spcPts val="1600"/>
                        </a:lnSpc>
                        <a:spcBef>
                          <a:spcPct val="0"/>
                        </a:spcBef>
                        <a:buClrTx/>
                        <a:buSzTx/>
                        <a:buFontTx/>
                        <a:buNone/>
                      </a:pPr>
                      <a:endParaRPr lang="en-US" altLang="zh-CN" sz="1600">
                        <a:solidFill>
                          <a:schemeClr val="tx1"/>
                        </a:solidFill>
                        <a:latin typeface="宋体" panose="02010600030101010101" pitchFamily="2" charset="-122"/>
                        <a:ea typeface="宋体" panose="02010600030101010101" pitchFamily="2" charset="-122"/>
                      </a:endParaRPr>
                    </a:p>
                  </a:txBody>
                  <a:tcPr marL="63795" marR="63795" marT="0" marB="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276225">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tcPr>
                </a:tc>
                <a:tc>
                  <a:txBody>
                    <a:bodyPr/>
                    <a:lstStyle>
                      <a:lvl1pPr marL="342900" lvl="0" indent="-34290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1pPr>
                      <a:lvl2pPr marL="742950" lvl="1" indent="-28575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2pPr>
                      <a:lvl3pPr marL="1143000" lvl="2"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3pPr>
                      <a:lvl4pPr marL="1600200" lvl="3" indent="-228600" algn="l" rtl="0" fontAlgn="base">
                        <a:spcBef>
                          <a:spcPct val="20000"/>
                        </a:spcBef>
                        <a:spcAft>
                          <a:spcPct val="0"/>
                        </a:spcAft>
                        <a:buClr>
                          <a:schemeClr val="accent1"/>
                        </a:buClr>
                        <a:buSzPct val="70000"/>
                        <a:buFont typeface="Wingdings 2" pitchFamily="18" charset="2"/>
                        <a:buChar char=""/>
                        <a:defRPr sz="1800" kern="1200">
                          <a:solidFill>
                            <a:schemeClr val="tx2"/>
                          </a:solidFill>
                          <a:latin typeface="+mn-lt"/>
                          <a:ea typeface="+mn-ea"/>
                          <a:cs typeface="+mn-cs"/>
                        </a:defRPr>
                      </a:lvl4pPr>
                      <a:lvl5pPr marL="2057400" lvl="4" indent="-228600" algn="l" rtl="0" fontAlgn="base">
                        <a:spcBef>
                          <a:spcPct val="20000"/>
                        </a:spcBef>
                        <a:spcAft>
                          <a:spcPct val="0"/>
                        </a:spcAft>
                        <a:buClr>
                          <a:schemeClr val="accent1"/>
                        </a:buClr>
                        <a:buSzPct val="60000"/>
                        <a:buFont typeface="Wingdings 2" pitchFamily="18" charset="2"/>
                        <a:buChar char=""/>
                        <a:defRPr sz="1800" kern="1200">
                          <a:solidFill>
                            <a:schemeClr val="tx2"/>
                          </a:solidFill>
                          <a:latin typeface="+mn-lt"/>
                          <a:ea typeface="+mn-ea"/>
                          <a:cs typeface="+mn-cs"/>
                        </a:defRPr>
                      </a:lvl5pPr>
                    </a:lstStyle>
                    <a:p>
                      <a:pPr marL="0" lvl="0" indent="0" algn="ctr" eaLnBrk="1" hangingPunct="1">
                        <a:lnSpc>
                          <a:spcPts val="1600"/>
                        </a:lnSpc>
                        <a:spcBef>
                          <a:spcPct val="0"/>
                        </a:spcBef>
                        <a:buClrTx/>
                        <a:buSzTx/>
                        <a:buFontTx/>
                        <a:buNone/>
                      </a:pPr>
                      <a:endParaRPr lang="en-US" altLang="zh-CN" sz="1600">
                        <a:solidFill>
                          <a:schemeClr val="tx1"/>
                        </a:solidFill>
                        <a:latin typeface="宋体" panose="02010600030101010101" pitchFamily="2" charset="-122"/>
                        <a:ea typeface="宋体" panose="02010600030101010101" pitchFamily="2" charset="-122"/>
                      </a:endParaRPr>
                    </a:p>
                  </a:txBody>
                  <a:tcPr marL="63795" marR="63795" marT="0" marB="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1pPr>
                      <a:lvl2pPr marL="742950" lvl="1" indent="-28575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2pPr>
                      <a:lvl3pPr marL="1143000" lvl="2"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3pPr>
                      <a:lvl4pPr marL="1600200" lvl="3" indent="-228600" algn="l" rtl="0" fontAlgn="base">
                        <a:spcBef>
                          <a:spcPct val="20000"/>
                        </a:spcBef>
                        <a:spcAft>
                          <a:spcPct val="0"/>
                        </a:spcAft>
                        <a:buClr>
                          <a:schemeClr val="accent1"/>
                        </a:buClr>
                        <a:buSzPct val="70000"/>
                        <a:buFont typeface="Wingdings 2" pitchFamily="18" charset="2"/>
                        <a:buChar char=""/>
                        <a:defRPr sz="1800" kern="1200">
                          <a:solidFill>
                            <a:schemeClr val="tx2"/>
                          </a:solidFill>
                          <a:latin typeface="+mn-lt"/>
                          <a:ea typeface="+mn-ea"/>
                          <a:cs typeface="+mn-cs"/>
                        </a:defRPr>
                      </a:lvl4pPr>
                      <a:lvl5pPr marL="2057400" lvl="4" indent="-228600" algn="l" rtl="0" fontAlgn="base">
                        <a:spcBef>
                          <a:spcPct val="20000"/>
                        </a:spcBef>
                        <a:spcAft>
                          <a:spcPct val="0"/>
                        </a:spcAft>
                        <a:buClr>
                          <a:schemeClr val="accent1"/>
                        </a:buClr>
                        <a:buSzPct val="60000"/>
                        <a:buFont typeface="Wingdings 2" pitchFamily="18" charset="2"/>
                        <a:buChar char=""/>
                        <a:defRPr sz="1800" kern="1200">
                          <a:solidFill>
                            <a:schemeClr val="tx2"/>
                          </a:solidFill>
                          <a:latin typeface="+mn-lt"/>
                          <a:ea typeface="+mn-ea"/>
                          <a:cs typeface="+mn-cs"/>
                        </a:defRPr>
                      </a:lvl5pPr>
                    </a:lstStyle>
                    <a:p>
                      <a:pPr marL="0" lvl="0" indent="0" algn="ctr" eaLnBrk="1" hangingPunct="1">
                        <a:lnSpc>
                          <a:spcPts val="1600"/>
                        </a:lnSpc>
                        <a:spcBef>
                          <a:spcPct val="0"/>
                        </a:spcBef>
                        <a:buClrTx/>
                        <a:buSzTx/>
                        <a:buFontTx/>
                        <a:buNone/>
                      </a:pPr>
                      <a:endParaRPr lang="en-US" altLang="zh-CN" sz="1600">
                        <a:solidFill>
                          <a:schemeClr val="tx1"/>
                        </a:solidFill>
                        <a:latin typeface="宋体" panose="02010600030101010101" pitchFamily="2" charset="-122"/>
                        <a:ea typeface="宋体" panose="02010600030101010101" pitchFamily="2" charset="-122"/>
                      </a:endParaRPr>
                    </a:p>
                  </a:txBody>
                  <a:tcPr marL="63795" marR="63795" marT="0" marB="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1pPr>
                      <a:lvl2pPr marL="742950" lvl="1" indent="-28575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2pPr>
                      <a:lvl3pPr marL="1143000" lvl="2"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3pPr>
                      <a:lvl4pPr marL="1600200" lvl="3" indent="-228600" algn="l" rtl="0" fontAlgn="base">
                        <a:spcBef>
                          <a:spcPct val="20000"/>
                        </a:spcBef>
                        <a:spcAft>
                          <a:spcPct val="0"/>
                        </a:spcAft>
                        <a:buClr>
                          <a:schemeClr val="accent1"/>
                        </a:buClr>
                        <a:buSzPct val="70000"/>
                        <a:buFont typeface="Wingdings 2" pitchFamily="18" charset="2"/>
                        <a:buChar char=""/>
                        <a:defRPr sz="1800" kern="1200">
                          <a:solidFill>
                            <a:schemeClr val="tx2"/>
                          </a:solidFill>
                          <a:latin typeface="+mn-lt"/>
                          <a:ea typeface="+mn-ea"/>
                          <a:cs typeface="+mn-cs"/>
                        </a:defRPr>
                      </a:lvl4pPr>
                      <a:lvl5pPr marL="2057400" lvl="4" indent="-228600" algn="l" rtl="0" fontAlgn="base">
                        <a:spcBef>
                          <a:spcPct val="20000"/>
                        </a:spcBef>
                        <a:spcAft>
                          <a:spcPct val="0"/>
                        </a:spcAft>
                        <a:buClr>
                          <a:schemeClr val="accent1"/>
                        </a:buClr>
                        <a:buSzPct val="60000"/>
                        <a:buFont typeface="Wingdings 2" pitchFamily="18" charset="2"/>
                        <a:buChar char=""/>
                        <a:defRPr sz="1800" kern="1200">
                          <a:solidFill>
                            <a:schemeClr val="tx2"/>
                          </a:solidFill>
                          <a:latin typeface="+mn-lt"/>
                          <a:ea typeface="+mn-ea"/>
                          <a:cs typeface="+mn-cs"/>
                        </a:defRPr>
                      </a:lvl5pPr>
                    </a:lstStyle>
                    <a:p>
                      <a:pPr marL="0" lvl="0" indent="0" algn="ctr" eaLnBrk="1" hangingPunct="1">
                        <a:lnSpc>
                          <a:spcPts val="1600"/>
                        </a:lnSpc>
                        <a:spcBef>
                          <a:spcPct val="0"/>
                        </a:spcBef>
                        <a:buClrTx/>
                        <a:buSzTx/>
                        <a:buFontTx/>
                        <a:buNone/>
                      </a:pPr>
                      <a:endParaRPr lang="en-US" altLang="zh-CN" sz="1600">
                        <a:solidFill>
                          <a:schemeClr val="tx1"/>
                        </a:solidFill>
                        <a:latin typeface="宋体" panose="02010600030101010101" pitchFamily="2" charset="-122"/>
                        <a:ea typeface="宋体" panose="02010600030101010101" pitchFamily="2" charset="-122"/>
                      </a:endParaRPr>
                    </a:p>
                  </a:txBody>
                  <a:tcPr marL="63795" marR="63795" marT="0" marB="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1pPr>
                      <a:lvl2pPr marL="742950" lvl="1" indent="-28575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2pPr>
                      <a:lvl3pPr marL="1143000" lvl="2"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3pPr>
                      <a:lvl4pPr marL="1600200" lvl="3" indent="-228600" algn="l" rtl="0" fontAlgn="base">
                        <a:spcBef>
                          <a:spcPct val="20000"/>
                        </a:spcBef>
                        <a:spcAft>
                          <a:spcPct val="0"/>
                        </a:spcAft>
                        <a:buClr>
                          <a:schemeClr val="accent1"/>
                        </a:buClr>
                        <a:buSzPct val="70000"/>
                        <a:buFont typeface="Wingdings 2" pitchFamily="18" charset="2"/>
                        <a:buChar char=""/>
                        <a:defRPr sz="1800" kern="1200">
                          <a:solidFill>
                            <a:schemeClr val="tx2"/>
                          </a:solidFill>
                          <a:latin typeface="+mn-lt"/>
                          <a:ea typeface="+mn-ea"/>
                          <a:cs typeface="+mn-cs"/>
                        </a:defRPr>
                      </a:lvl4pPr>
                      <a:lvl5pPr marL="2057400" lvl="4" indent="-228600" algn="l" rtl="0" fontAlgn="base">
                        <a:spcBef>
                          <a:spcPct val="20000"/>
                        </a:spcBef>
                        <a:spcAft>
                          <a:spcPct val="0"/>
                        </a:spcAft>
                        <a:buClr>
                          <a:schemeClr val="accent1"/>
                        </a:buClr>
                        <a:buSzPct val="60000"/>
                        <a:buFont typeface="Wingdings 2" pitchFamily="18" charset="2"/>
                        <a:buChar char=""/>
                        <a:defRPr sz="1800" kern="1200">
                          <a:solidFill>
                            <a:schemeClr val="tx2"/>
                          </a:solidFill>
                          <a:latin typeface="+mn-lt"/>
                          <a:ea typeface="+mn-ea"/>
                          <a:cs typeface="+mn-cs"/>
                        </a:defRPr>
                      </a:lvl5pPr>
                    </a:lstStyle>
                    <a:p>
                      <a:pPr marL="0" lvl="0" indent="0" algn="ctr" eaLnBrk="1" hangingPunct="1">
                        <a:lnSpc>
                          <a:spcPts val="1600"/>
                        </a:lnSpc>
                        <a:spcBef>
                          <a:spcPct val="0"/>
                        </a:spcBef>
                        <a:buClrTx/>
                        <a:buSzTx/>
                        <a:buFontTx/>
                        <a:buNone/>
                      </a:pPr>
                      <a:endParaRPr lang="en-US" altLang="zh-CN" sz="1600">
                        <a:solidFill>
                          <a:schemeClr val="tx1"/>
                        </a:solidFill>
                        <a:latin typeface="宋体" panose="02010600030101010101" pitchFamily="2" charset="-122"/>
                        <a:ea typeface="宋体" panose="02010600030101010101" pitchFamily="2" charset="-122"/>
                      </a:endParaRPr>
                    </a:p>
                  </a:txBody>
                  <a:tcPr marL="63795" marR="63795" marT="0" marB="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1pPr>
                      <a:lvl2pPr marL="742950" lvl="1" indent="-28575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2pPr>
                      <a:lvl3pPr marL="1143000" lvl="2"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3pPr>
                      <a:lvl4pPr marL="1600200" lvl="3" indent="-228600" algn="l" rtl="0" fontAlgn="base">
                        <a:spcBef>
                          <a:spcPct val="20000"/>
                        </a:spcBef>
                        <a:spcAft>
                          <a:spcPct val="0"/>
                        </a:spcAft>
                        <a:buClr>
                          <a:schemeClr val="accent1"/>
                        </a:buClr>
                        <a:buSzPct val="70000"/>
                        <a:buFont typeface="Wingdings 2" pitchFamily="18" charset="2"/>
                        <a:buChar char=""/>
                        <a:defRPr sz="1800" kern="1200">
                          <a:solidFill>
                            <a:schemeClr val="tx2"/>
                          </a:solidFill>
                          <a:latin typeface="+mn-lt"/>
                          <a:ea typeface="+mn-ea"/>
                          <a:cs typeface="+mn-cs"/>
                        </a:defRPr>
                      </a:lvl4pPr>
                      <a:lvl5pPr marL="2057400" lvl="4" indent="-228600" algn="l" rtl="0" fontAlgn="base">
                        <a:spcBef>
                          <a:spcPct val="20000"/>
                        </a:spcBef>
                        <a:spcAft>
                          <a:spcPct val="0"/>
                        </a:spcAft>
                        <a:buClr>
                          <a:schemeClr val="accent1"/>
                        </a:buClr>
                        <a:buSzPct val="60000"/>
                        <a:buFont typeface="Wingdings 2" pitchFamily="18" charset="2"/>
                        <a:buChar char=""/>
                        <a:defRPr sz="1800" kern="1200">
                          <a:solidFill>
                            <a:schemeClr val="tx2"/>
                          </a:solidFill>
                          <a:latin typeface="+mn-lt"/>
                          <a:ea typeface="+mn-ea"/>
                          <a:cs typeface="+mn-cs"/>
                        </a:defRPr>
                      </a:lvl5pPr>
                    </a:lstStyle>
                    <a:p>
                      <a:pPr marL="0" lvl="0" indent="0" algn="ctr" eaLnBrk="1" hangingPunct="1">
                        <a:lnSpc>
                          <a:spcPts val="1600"/>
                        </a:lnSpc>
                        <a:spcBef>
                          <a:spcPct val="0"/>
                        </a:spcBef>
                        <a:buClrTx/>
                        <a:buSzTx/>
                        <a:buFontTx/>
                        <a:buNone/>
                      </a:pPr>
                      <a:endParaRPr lang="en-US" altLang="zh-CN" sz="1600">
                        <a:solidFill>
                          <a:schemeClr val="tx1"/>
                        </a:solidFill>
                        <a:latin typeface="宋体" panose="02010600030101010101" pitchFamily="2" charset="-122"/>
                        <a:ea typeface="宋体" panose="02010600030101010101" pitchFamily="2" charset="-122"/>
                      </a:endParaRPr>
                    </a:p>
                  </a:txBody>
                  <a:tcPr marL="63795" marR="63795" marT="0" marB="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1pPr>
                      <a:lvl2pPr marL="742950" lvl="1" indent="-28575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2pPr>
                      <a:lvl3pPr marL="1143000" lvl="2"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3pPr>
                      <a:lvl4pPr marL="1600200" lvl="3" indent="-228600" algn="l" rtl="0" fontAlgn="base">
                        <a:spcBef>
                          <a:spcPct val="20000"/>
                        </a:spcBef>
                        <a:spcAft>
                          <a:spcPct val="0"/>
                        </a:spcAft>
                        <a:buClr>
                          <a:schemeClr val="accent1"/>
                        </a:buClr>
                        <a:buSzPct val="70000"/>
                        <a:buFont typeface="Wingdings 2" pitchFamily="18" charset="2"/>
                        <a:buChar char=""/>
                        <a:defRPr sz="1800" kern="1200">
                          <a:solidFill>
                            <a:schemeClr val="tx2"/>
                          </a:solidFill>
                          <a:latin typeface="+mn-lt"/>
                          <a:ea typeface="+mn-ea"/>
                          <a:cs typeface="+mn-cs"/>
                        </a:defRPr>
                      </a:lvl4pPr>
                      <a:lvl5pPr marL="2057400" lvl="4" indent="-228600" algn="l" rtl="0" fontAlgn="base">
                        <a:spcBef>
                          <a:spcPct val="20000"/>
                        </a:spcBef>
                        <a:spcAft>
                          <a:spcPct val="0"/>
                        </a:spcAft>
                        <a:buClr>
                          <a:schemeClr val="accent1"/>
                        </a:buClr>
                        <a:buSzPct val="60000"/>
                        <a:buFont typeface="Wingdings 2" pitchFamily="18" charset="2"/>
                        <a:buChar char=""/>
                        <a:defRPr sz="1800" kern="1200">
                          <a:solidFill>
                            <a:schemeClr val="tx2"/>
                          </a:solidFill>
                          <a:latin typeface="+mn-lt"/>
                          <a:ea typeface="+mn-ea"/>
                          <a:cs typeface="+mn-cs"/>
                        </a:defRPr>
                      </a:lvl5pPr>
                    </a:lstStyle>
                    <a:p>
                      <a:pPr marL="0" lvl="0" indent="0" algn="ctr" eaLnBrk="1" hangingPunct="1">
                        <a:lnSpc>
                          <a:spcPts val="1600"/>
                        </a:lnSpc>
                        <a:spcBef>
                          <a:spcPct val="0"/>
                        </a:spcBef>
                        <a:buClrTx/>
                        <a:buSzTx/>
                        <a:buFontTx/>
                        <a:buNone/>
                      </a:pPr>
                      <a:endParaRPr lang="en-US" altLang="zh-CN" sz="1600">
                        <a:solidFill>
                          <a:schemeClr val="tx1"/>
                        </a:solidFill>
                        <a:latin typeface="宋体" panose="02010600030101010101" pitchFamily="2" charset="-122"/>
                        <a:ea typeface="宋体" panose="02010600030101010101" pitchFamily="2" charset="-122"/>
                      </a:endParaRPr>
                    </a:p>
                  </a:txBody>
                  <a:tcPr marL="63795" marR="63795" marT="0" marB="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1pPr>
                      <a:lvl2pPr marL="742950" lvl="1" indent="-28575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2pPr>
                      <a:lvl3pPr marL="1143000" lvl="2"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3pPr>
                      <a:lvl4pPr marL="1600200" lvl="3" indent="-228600" algn="l" rtl="0" fontAlgn="base">
                        <a:spcBef>
                          <a:spcPct val="20000"/>
                        </a:spcBef>
                        <a:spcAft>
                          <a:spcPct val="0"/>
                        </a:spcAft>
                        <a:buClr>
                          <a:schemeClr val="accent1"/>
                        </a:buClr>
                        <a:buSzPct val="70000"/>
                        <a:buFont typeface="Wingdings 2" pitchFamily="18" charset="2"/>
                        <a:buChar char=""/>
                        <a:defRPr sz="1800" kern="1200">
                          <a:solidFill>
                            <a:schemeClr val="tx2"/>
                          </a:solidFill>
                          <a:latin typeface="+mn-lt"/>
                          <a:ea typeface="+mn-ea"/>
                          <a:cs typeface="+mn-cs"/>
                        </a:defRPr>
                      </a:lvl4pPr>
                      <a:lvl5pPr marL="2057400" lvl="4" indent="-228600" algn="l" rtl="0" fontAlgn="base">
                        <a:spcBef>
                          <a:spcPct val="20000"/>
                        </a:spcBef>
                        <a:spcAft>
                          <a:spcPct val="0"/>
                        </a:spcAft>
                        <a:buClr>
                          <a:schemeClr val="accent1"/>
                        </a:buClr>
                        <a:buSzPct val="60000"/>
                        <a:buFont typeface="Wingdings 2" pitchFamily="18" charset="2"/>
                        <a:buChar char=""/>
                        <a:defRPr sz="1800" kern="1200">
                          <a:solidFill>
                            <a:schemeClr val="tx2"/>
                          </a:solidFill>
                          <a:latin typeface="+mn-lt"/>
                          <a:ea typeface="+mn-ea"/>
                          <a:cs typeface="+mn-cs"/>
                        </a:defRPr>
                      </a:lvl5pPr>
                    </a:lstStyle>
                    <a:p>
                      <a:pPr marL="0" lvl="0" indent="0" algn="ctr" eaLnBrk="1" hangingPunct="1">
                        <a:lnSpc>
                          <a:spcPts val="1600"/>
                        </a:lnSpc>
                        <a:spcBef>
                          <a:spcPct val="0"/>
                        </a:spcBef>
                        <a:buClrTx/>
                        <a:buSzTx/>
                        <a:buFontTx/>
                        <a:buNone/>
                      </a:pPr>
                      <a:endParaRPr lang="en-US" altLang="zh-CN" sz="1600">
                        <a:solidFill>
                          <a:schemeClr val="tx1"/>
                        </a:solidFill>
                        <a:latin typeface="宋体" panose="02010600030101010101" pitchFamily="2" charset="-122"/>
                        <a:ea typeface="宋体" panose="02010600030101010101" pitchFamily="2" charset="-122"/>
                      </a:endParaRPr>
                    </a:p>
                  </a:txBody>
                  <a:tcPr marL="63795" marR="63795" marT="0" marB="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1pPr>
                      <a:lvl2pPr marL="742950" lvl="1" indent="-28575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2pPr>
                      <a:lvl3pPr marL="1143000" lvl="2"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3pPr>
                      <a:lvl4pPr marL="1600200" lvl="3" indent="-228600" algn="l" rtl="0" fontAlgn="base">
                        <a:spcBef>
                          <a:spcPct val="20000"/>
                        </a:spcBef>
                        <a:spcAft>
                          <a:spcPct val="0"/>
                        </a:spcAft>
                        <a:buClr>
                          <a:schemeClr val="accent1"/>
                        </a:buClr>
                        <a:buSzPct val="70000"/>
                        <a:buFont typeface="Wingdings 2" pitchFamily="18" charset="2"/>
                        <a:buChar char=""/>
                        <a:defRPr sz="1800" kern="1200">
                          <a:solidFill>
                            <a:schemeClr val="tx2"/>
                          </a:solidFill>
                          <a:latin typeface="+mn-lt"/>
                          <a:ea typeface="+mn-ea"/>
                          <a:cs typeface="+mn-cs"/>
                        </a:defRPr>
                      </a:lvl4pPr>
                      <a:lvl5pPr marL="2057400" lvl="4" indent="-228600" algn="l" rtl="0" fontAlgn="base">
                        <a:spcBef>
                          <a:spcPct val="20000"/>
                        </a:spcBef>
                        <a:spcAft>
                          <a:spcPct val="0"/>
                        </a:spcAft>
                        <a:buClr>
                          <a:schemeClr val="accent1"/>
                        </a:buClr>
                        <a:buSzPct val="60000"/>
                        <a:buFont typeface="Wingdings 2" pitchFamily="18" charset="2"/>
                        <a:buChar char=""/>
                        <a:defRPr sz="1800" kern="1200">
                          <a:solidFill>
                            <a:schemeClr val="tx2"/>
                          </a:solidFill>
                          <a:latin typeface="+mn-lt"/>
                          <a:ea typeface="+mn-ea"/>
                          <a:cs typeface="+mn-cs"/>
                        </a:defRPr>
                      </a:lvl5pPr>
                    </a:lstStyle>
                    <a:p>
                      <a:pPr marL="0" lvl="0" indent="0" algn="ctr" eaLnBrk="1" hangingPunct="1">
                        <a:lnSpc>
                          <a:spcPts val="1600"/>
                        </a:lnSpc>
                        <a:spcBef>
                          <a:spcPct val="0"/>
                        </a:spcBef>
                        <a:buClrTx/>
                        <a:buSzTx/>
                        <a:buFontTx/>
                        <a:buNone/>
                      </a:pPr>
                      <a:endParaRPr lang="en-US" altLang="zh-CN" sz="1600">
                        <a:solidFill>
                          <a:schemeClr val="tx1"/>
                        </a:solidFill>
                        <a:latin typeface="宋体" panose="02010600030101010101" pitchFamily="2" charset="-122"/>
                        <a:ea typeface="宋体" panose="02010600030101010101" pitchFamily="2" charset="-122"/>
                      </a:endParaRPr>
                    </a:p>
                  </a:txBody>
                  <a:tcPr marL="63795" marR="63795" marT="0" marB="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1pPr>
                      <a:lvl2pPr marL="742950" lvl="1" indent="-28575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2pPr>
                      <a:lvl3pPr marL="1143000" lvl="2"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3pPr>
                      <a:lvl4pPr marL="1600200" lvl="3" indent="-228600" algn="l" rtl="0" fontAlgn="base">
                        <a:spcBef>
                          <a:spcPct val="20000"/>
                        </a:spcBef>
                        <a:spcAft>
                          <a:spcPct val="0"/>
                        </a:spcAft>
                        <a:buClr>
                          <a:schemeClr val="accent1"/>
                        </a:buClr>
                        <a:buSzPct val="70000"/>
                        <a:buFont typeface="Wingdings 2" pitchFamily="18" charset="2"/>
                        <a:buChar char=""/>
                        <a:defRPr sz="1800" kern="1200">
                          <a:solidFill>
                            <a:schemeClr val="tx2"/>
                          </a:solidFill>
                          <a:latin typeface="+mn-lt"/>
                          <a:ea typeface="+mn-ea"/>
                          <a:cs typeface="+mn-cs"/>
                        </a:defRPr>
                      </a:lvl4pPr>
                      <a:lvl5pPr marL="2057400" lvl="4" indent="-228600" algn="l" rtl="0" fontAlgn="base">
                        <a:spcBef>
                          <a:spcPct val="20000"/>
                        </a:spcBef>
                        <a:spcAft>
                          <a:spcPct val="0"/>
                        </a:spcAft>
                        <a:buClr>
                          <a:schemeClr val="accent1"/>
                        </a:buClr>
                        <a:buSzPct val="60000"/>
                        <a:buFont typeface="Wingdings 2" pitchFamily="18" charset="2"/>
                        <a:buChar char=""/>
                        <a:defRPr sz="1800" kern="1200">
                          <a:solidFill>
                            <a:schemeClr val="tx2"/>
                          </a:solidFill>
                          <a:latin typeface="+mn-lt"/>
                          <a:ea typeface="+mn-ea"/>
                          <a:cs typeface="+mn-cs"/>
                        </a:defRPr>
                      </a:lvl5pPr>
                    </a:lstStyle>
                    <a:p>
                      <a:pPr marL="0" lvl="0" indent="0" algn="ctr" eaLnBrk="1" hangingPunct="1">
                        <a:lnSpc>
                          <a:spcPts val="1600"/>
                        </a:lnSpc>
                        <a:spcBef>
                          <a:spcPct val="0"/>
                        </a:spcBef>
                        <a:buClrTx/>
                        <a:buSzTx/>
                        <a:buFontTx/>
                        <a:buNone/>
                      </a:pPr>
                      <a:endParaRPr lang="en-US" altLang="zh-CN" sz="1600">
                        <a:solidFill>
                          <a:schemeClr val="tx1"/>
                        </a:solidFill>
                        <a:latin typeface="宋体" panose="02010600030101010101" pitchFamily="2" charset="-122"/>
                        <a:ea typeface="宋体" panose="02010600030101010101" pitchFamily="2" charset="-122"/>
                      </a:endParaRPr>
                    </a:p>
                  </a:txBody>
                  <a:tcPr marL="63795" marR="63795" marT="0" marB="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276225">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tcPr>
                </a:tc>
                <a:tc>
                  <a:txBody>
                    <a:bodyPr/>
                    <a:lstStyle>
                      <a:lvl1pPr marL="342900" lvl="0" indent="-34290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1pPr>
                      <a:lvl2pPr marL="742950" lvl="1" indent="-28575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2pPr>
                      <a:lvl3pPr marL="1143000" lvl="2"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3pPr>
                      <a:lvl4pPr marL="1600200" lvl="3" indent="-228600" algn="l" rtl="0" fontAlgn="base">
                        <a:spcBef>
                          <a:spcPct val="20000"/>
                        </a:spcBef>
                        <a:spcAft>
                          <a:spcPct val="0"/>
                        </a:spcAft>
                        <a:buClr>
                          <a:schemeClr val="accent1"/>
                        </a:buClr>
                        <a:buSzPct val="70000"/>
                        <a:buFont typeface="Wingdings 2" pitchFamily="18" charset="2"/>
                        <a:buChar char=""/>
                        <a:defRPr sz="1800" kern="1200">
                          <a:solidFill>
                            <a:schemeClr val="tx2"/>
                          </a:solidFill>
                          <a:latin typeface="+mn-lt"/>
                          <a:ea typeface="+mn-ea"/>
                          <a:cs typeface="+mn-cs"/>
                        </a:defRPr>
                      </a:lvl4pPr>
                      <a:lvl5pPr marL="2057400" lvl="4" indent="-228600" algn="l" rtl="0" fontAlgn="base">
                        <a:spcBef>
                          <a:spcPct val="20000"/>
                        </a:spcBef>
                        <a:spcAft>
                          <a:spcPct val="0"/>
                        </a:spcAft>
                        <a:buClr>
                          <a:schemeClr val="accent1"/>
                        </a:buClr>
                        <a:buSzPct val="60000"/>
                        <a:buFont typeface="Wingdings 2" pitchFamily="18" charset="2"/>
                        <a:buChar char=""/>
                        <a:defRPr sz="1800" kern="1200">
                          <a:solidFill>
                            <a:schemeClr val="tx2"/>
                          </a:solidFill>
                          <a:latin typeface="+mn-lt"/>
                          <a:ea typeface="+mn-ea"/>
                          <a:cs typeface="+mn-cs"/>
                        </a:defRPr>
                      </a:lvl5pPr>
                    </a:lstStyle>
                    <a:p>
                      <a:pPr marL="0" lvl="0" indent="0" algn="ctr" eaLnBrk="1" hangingPunct="1">
                        <a:lnSpc>
                          <a:spcPts val="1600"/>
                        </a:lnSpc>
                        <a:spcBef>
                          <a:spcPct val="0"/>
                        </a:spcBef>
                        <a:buClrTx/>
                        <a:buSzTx/>
                        <a:buFontTx/>
                        <a:buNone/>
                      </a:pPr>
                      <a:endParaRPr lang="en-US" altLang="zh-CN" sz="1600">
                        <a:solidFill>
                          <a:schemeClr val="tx1"/>
                        </a:solidFill>
                        <a:latin typeface="宋体" panose="02010600030101010101" pitchFamily="2" charset="-122"/>
                        <a:ea typeface="宋体" panose="02010600030101010101" pitchFamily="2" charset="-122"/>
                      </a:endParaRPr>
                    </a:p>
                  </a:txBody>
                  <a:tcPr marL="63795" marR="63795" marT="0" marB="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1pPr>
                      <a:lvl2pPr marL="742950" lvl="1" indent="-28575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2pPr>
                      <a:lvl3pPr marL="1143000" lvl="2"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3pPr>
                      <a:lvl4pPr marL="1600200" lvl="3" indent="-228600" algn="l" rtl="0" fontAlgn="base">
                        <a:spcBef>
                          <a:spcPct val="20000"/>
                        </a:spcBef>
                        <a:spcAft>
                          <a:spcPct val="0"/>
                        </a:spcAft>
                        <a:buClr>
                          <a:schemeClr val="accent1"/>
                        </a:buClr>
                        <a:buSzPct val="70000"/>
                        <a:buFont typeface="Wingdings 2" pitchFamily="18" charset="2"/>
                        <a:buChar char=""/>
                        <a:defRPr sz="1800" kern="1200">
                          <a:solidFill>
                            <a:schemeClr val="tx2"/>
                          </a:solidFill>
                          <a:latin typeface="+mn-lt"/>
                          <a:ea typeface="+mn-ea"/>
                          <a:cs typeface="+mn-cs"/>
                        </a:defRPr>
                      </a:lvl4pPr>
                      <a:lvl5pPr marL="2057400" lvl="4" indent="-228600" algn="l" rtl="0" fontAlgn="base">
                        <a:spcBef>
                          <a:spcPct val="20000"/>
                        </a:spcBef>
                        <a:spcAft>
                          <a:spcPct val="0"/>
                        </a:spcAft>
                        <a:buClr>
                          <a:schemeClr val="accent1"/>
                        </a:buClr>
                        <a:buSzPct val="60000"/>
                        <a:buFont typeface="Wingdings 2" pitchFamily="18" charset="2"/>
                        <a:buChar char=""/>
                        <a:defRPr sz="1800" kern="1200">
                          <a:solidFill>
                            <a:schemeClr val="tx2"/>
                          </a:solidFill>
                          <a:latin typeface="+mn-lt"/>
                          <a:ea typeface="+mn-ea"/>
                          <a:cs typeface="+mn-cs"/>
                        </a:defRPr>
                      </a:lvl5pPr>
                    </a:lstStyle>
                    <a:p>
                      <a:pPr marL="0" lvl="0" indent="0" algn="ctr" eaLnBrk="1" hangingPunct="1">
                        <a:lnSpc>
                          <a:spcPts val="1600"/>
                        </a:lnSpc>
                        <a:spcBef>
                          <a:spcPct val="0"/>
                        </a:spcBef>
                        <a:buClrTx/>
                        <a:buSzTx/>
                        <a:buFontTx/>
                        <a:buNone/>
                      </a:pPr>
                      <a:endParaRPr lang="en-US" altLang="zh-CN" sz="1600">
                        <a:solidFill>
                          <a:schemeClr val="tx1"/>
                        </a:solidFill>
                        <a:latin typeface="宋体" panose="02010600030101010101" pitchFamily="2" charset="-122"/>
                        <a:ea typeface="宋体" panose="02010600030101010101" pitchFamily="2" charset="-122"/>
                      </a:endParaRPr>
                    </a:p>
                  </a:txBody>
                  <a:tcPr marL="63795" marR="63795" marT="0" marB="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1pPr>
                      <a:lvl2pPr marL="742950" lvl="1" indent="-28575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2pPr>
                      <a:lvl3pPr marL="1143000" lvl="2"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3pPr>
                      <a:lvl4pPr marL="1600200" lvl="3" indent="-228600" algn="l" rtl="0" fontAlgn="base">
                        <a:spcBef>
                          <a:spcPct val="20000"/>
                        </a:spcBef>
                        <a:spcAft>
                          <a:spcPct val="0"/>
                        </a:spcAft>
                        <a:buClr>
                          <a:schemeClr val="accent1"/>
                        </a:buClr>
                        <a:buSzPct val="70000"/>
                        <a:buFont typeface="Wingdings 2" pitchFamily="18" charset="2"/>
                        <a:buChar char=""/>
                        <a:defRPr sz="1800" kern="1200">
                          <a:solidFill>
                            <a:schemeClr val="tx2"/>
                          </a:solidFill>
                          <a:latin typeface="+mn-lt"/>
                          <a:ea typeface="+mn-ea"/>
                          <a:cs typeface="+mn-cs"/>
                        </a:defRPr>
                      </a:lvl4pPr>
                      <a:lvl5pPr marL="2057400" lvl="4" indent="-228600" algn="l" rtl="0" fontAlgn="base">
                        <a:spcBef>
                          <a:spcPct val="20000"/>
                        </a:spcBef>
                        <a:spcAft>
                          <a:spcPct val="0"/>
                        </a:spcAft>
                        <a:buClr>
                          <a:schemeClr val="accent1"/>
                        </a:buClr>
                        <a:buSzPct val="60000"/>
                        <a:buFont typeface="Wingdings 2" pitchFamily="18" charset="2"/>
                        <a:buChar char=""/>
                        <a:defRPr sz="1800" kern="1200">
                          <a:solidFill>
                            <a:schemeClr val="tx2"/>
                          </a:solidFill>
                          <a:latin typeface="+mn-lt"/>
                          <a:ea typeface="+mn-ea"/>
                          <a:cs typeface="+mn-cs"/>
                        </a:defRPr>
                      </a:lvl5pPr>
                    </a:lstStyle>
                    <a:p>
                      <a:pPr marL="0" lvl="0" indent="0" algn="ctr" eaLnBrk="1" hangingPunct="1">
                        <a:lnSpc>
                          <a:spcPts val="1600"/>
                        </a:lnSpc>
                        <a:spcBef>
                          <a:spcPct val="0"/>
                        </a:spcBef>
                        <a:buClrTx/>
                        <a:buSzTx/>
                        <a:buFontTx/>
                        <a:buNone/>
                      </a:pPr>
                      <a:endParaRPr lang="en-US" altLang="zh-CN" sz="1600">
                        <a:solidFill>
                          <a:schemeClr val="tx1"/>
                        </a:solidFill>
                        <a:latin typeface="宋体" panose="02010600030101010101" pitchFamily="2" charset="-122"/>
                        <a:ea typeface="宋体" panose="02010600030101010101" pitchFamily="2" charset="-122"/>
                      </a:endParaRPr>
                    </a:p>
                  </a:txBody>
                  <a:tcPr marL="63795" marR="63795" marT="0" marB="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1pPr>
                      <a:lvl2pPr marL="742950" lvl="1" indent="-28575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2pPr>
                      <a:lvl3pPr marL="1143000" lvl="2"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3pPr>
                      <a:lvl4pPr marL="1600200" lvl="3" indent="-228600" algn="l" rtl="0" fontAlgn="base">
                        <a:spcBef>
                          <a:spcPct val="20000"/>
                        </a:spcBef>
                        <a:spcAft>
                          <a:spcPct val="0"/>
                        </a:spcAft>
                        <a:buClr>
                          <a:schemeClr val="accent1"/>
                        </a:buClr>
                        <a:buSzPct val="70000"/>
                        <a:buFont typeface="Wingdings 2" pitchFamily="18" charset="2"/>
                        <a:buChar char=""/>
                        <a:defRPr sz="1800" kern="1200">
                          <a:solidFill>
                            <a:schemeClr val="tx2"/>
                          </a:solidFill>
                          <a:latin typeface="+mn-lt"/>
                          <a:ea typeface="+mn-ea"/>
                          <a:cs typeface="+mn-cs"/>
                        </a:defRPr>
                      </a:lvl4pPr>
                      <a:lvl5pPr marL="2057400" lvl="4" indent="-228600" algn="l" rtl="0" fontAlgn="base">
                        <a:spcBef>
                          <a:spcPct val="20000"/>
                        </a:spcBef>
                        <a:spcAft>
                          <a:spcPct val="0"/>
                        </a:spcAft>
                        <a:buClr>
                          <a:schemeClr val="accent1"/>
                        </a:buClr>
                        <a:buSzPct val="60000"/>
                        <a:buFont typeface="Wingdings 2" pitchFamily="18" charset="2"/>
                        <a:buChar char=""/>
                        <a:defRPr sz="1800" kern="1200">
                          <a:solidFill>
                            <a:schemeClr val="tx2"/>
                          </a:solidFill>
                          <a:latin typeface="+mn-lt"/>
                          <a:ea typeface="+mn-ea"/>
                          <a:cs typeface="+mn-cs"/>
                        </a:defRPr>
                      </a:lvl5pPr>
                    </a:lstStyle>
                    <a:p>
                      <a:pPr marL="0" lvl="0" indent="0" algn="ctr" eaLnBrk="1" hangingPunct="1">
                        <a:lnSpc>
                          <a:spcPts val="1600"/>
                        </a:lnSpc>
                        <a:spcBef>
                          <a:spcPct val="0"/>
                        </a:spcBef>
                        <a:buClrTx/>
                        <a:buSzTx/>
                        <a:buFontTx/>
                        <a:buNone/>
                      </a:pPr>
                      <a:endParaRPr lang="en-US" altLang="zh-CN" sz="1600">
                        <a:solidFill>
                          <a:schemeClr val="tx1"/>
                        </a:solidFill>
                        <a:latin typeface="宋体" panose="02010600030101010101" pitchFamily="2" charset="-122"/>
                        <a:ea typeface="宋体" panose="02010600030101010101" pitchFamily="2" charset="-122"/>
                      </a:endParaRPr>
                    </a:p>
                  </a:txBody>
                  <a:tcPr marL="63795" marR="63795" marT="0" marB="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1pPr>
                      <a:lvl2pPr marL="742950" lvl="1" indent="-28575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2pPr>
                      <a:lvl3pPr marL="1143000" lvl="2"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3pPr>
                      <a:lvl4pPr marL="1600200" lvl="3" indent="-228600" algn="l" rtl="0" fontAlgn="base">
                        <a:spcBef>
                          <a:spcPct val="20000"/>
                        </a:spcBef>
                        <a:spcAft>
                          <a:spcPct val="0"/>
                        </a:spcAft>
                        <a:buClr>
                          <a:schemeClr val="accent1"/>
                        </a:buClr>
                        <a:buSzPct val="70000"/>
                        <a:buFont typeface="Wingdings 2" pitchFamily="18" charset="2"/>
                        <a:buChar char=""/>
                        <a:defRPr sz="1800" kern="1200">
                          <a:solidFill>
                            <a:schemeClr val="tx2"/>
                          </a:solidFill>
                          <a:latin typeface="+mn-lt"/>
                          <a:ea typeface="+mn-ea"/>
                          <a:cs typeface="+mn-cs"/>
                        </a:defRPr>
                      </a:lvl4pPr>
                      <a:lvl5pPr marL="2057400" lvl="4" indent="-228600" algn="l" rtl="0" fontAlgn="base">
                        <a:spcBef>
                          <a:spcPct val="20000"/>
                        </a:spcBef>
                        <a:spcAft>
                          <a:spcPct val="0"/>
                        </a:spcAft>
                        <a:buClr>
                          <a:schemeClr val="accent1"/>
                        </a:buClr>
                        <a:buSzPct val="60000"/>
                        <a:buFont typeface="Wingdings 2" pitchFamily="18" charset="2"/>
                        <a:buChar char=""/>
                        <a:defRPr sz="1800" kern="1200">
                          <a:solidFill>
                            <a:schemeClr val="tx2"/>
                          </a:solidFill>
                          <a:latin typeface="+mn-lt"/>
                          <a:ea typeface="+mn-ea"/>
                          <a:cs typeface="+mn-cs"/>
                        </a:defRPr>
                      </a:lvl5pPr>
                    </a:lstStyle>
                    <a:p>
                      <a:pPr marL="0" lvl="0" indent="0" algn="ctr" eaLnBrk="1" hangingPunct="1">
                        <a:lnSpc>
                          <a:spcPts val="1600"/>
                        </a:lnSpc>
                        <a:spcBef>
                          <a:spcPct val="0"/>
                        </a:spcBef>
                        <a:buClrTx/>
                        <a:buSzTx/>
                        <a:buFontTx/>
                        <a:buNone/>
                      </a:pPr>
                      <a:endParaRPr lang="en-US" altLang="zh-CN" sz="1600">
                        <a:solidFill>
                          <a:schemeClr val="tx1"/>
                        </a:solidFill>
                        <a:latin typeface="宋体" panose="02010600030101010101" pitchFamily="2" charset="-122"/>
                        <a:ea typeface="宋体" panose="02010600030101010101" pitchFamily="2" charset="-122"/>
                      </a:endParaRPr>
                    </a:p>
                  </a:txBody>
                  <a:tcPr marL="63795" marR="63795" marT="0" marB="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1pPr>
                      <a:lvl2pPr marL="742950" lvl="1" indent="-28575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2pPr>
                      <a:lvl3pPr marL="1143000" lvl="2"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3pPr>
                      <a:lvl4pPr marL="1600200" lvl="3" indent="-228600" algn="l" rtl="0" fontAlgn="base">
                        <a:spcBef>
                          <a:spcPct val="20000"/>
                        </a:spcBef>
                        <a:spcAft>
                          <a:spcPct val="0"/>
                        </a:spcAft>
                        <a:buClr>
                          <a:schemeClr val="accent1"/>
                        </a:buClr>
                        <a:buSzPct val="70000"/>
                        <a:buFont typeface="Wingdings 2" pitchFamily="18" charset="2"/>
                        <a:buChar char=""/>
                        <a:defRPr sz="1800" kern="1200">
                          <a:solidFill>
                            <a:schemeClr val="tx2"/>
                          </a:solidFill>
                          <a:latin typeface="+mn-lt"/>
                          <a:ea typeface="+mn-ea"/>
                          <a:cs typeface="+mn-cs"/>
                        </a:defRPr>
                      </a:lvl4pPr>
                      <a:lvl5pPr marL="2057400" lvl="4" indent="-228600" algn="l" rtl="0" fontAlgn="base">
                        <a:spcBef>
                          <a:spcPct val="20000"/>
                        </a:spcBef>
                        <a:spcAft>
                          <a:spcPct val="0"/>
                        </a:spcAft>
                        <a:buClr>
                          <a:schemeClr val="accent1"/>
                        </a:buClr>
                        <a:buSzPct val="60000"/>
                        <a:buFont typeface="Wingdings 2" pitchFamily="18" charset="2"/>
                        <a:buChar char=""/>
                        <a:defRPr sz="1800" kern="1200">
                          <a:solidFill>
                            <a:schemeClr val="tx2"/>
                          </a:solidFill>
                          <a:latin typeface="+mn-lt"/>
                          <a:ea typeface="+mn-ea"/>
                          <a:cs typeface="+mn-cs"/>
                        </a:defRPr>
                      </a:lvl5pPr>
                    </a:lstStyle>
                    <a:p>
                      <a:pPr marL="0" lvl="0" indent="0" algn="ctr" eaLnBrk="1" hangingPunct="1">
                        <a:lnSpc>
                          <a:spcPts val="1600"/>
                        </a:lnSpc>
                        <a:spcBef>
                          <a:spcPct val="0"/>
                        </a:spcBef>
                        <a:buClrTx/>
                        <a:buSzTx/>
                        <a:buFontTx/>
                        <a:buNone/>
                      </a:pPr>
                      <a:endParaRPr lang="en-US" altLang="zh-CN" sz="1600">
                        <a:solidFill>
                          <a:schemeClr val="tx1"/>
                        </a:solidFill>
                        <a:latin typeface="宋体" panose="02010600030101010101" pitchFamily="2" charset="-122"/>
                        <a:ea typeface="宋体" panose="02010600030101010101" pitchFamily="2" charset="-122"/>
                      </a:endParaRPr>
                    </a:p>
                  </a:txBody>
                  <a:tcPr marL="63795" marR="63795" marT="0" marB="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1pPr>
                      <a:lvl2pPr marL="742950" lvl="1" indent="-28575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2pPr>
                      <a:lvl3pPr marL="1143000" lvl="2"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3pPr>
                      <a:lvl4pPr marL="1600200" lvl="3" indent="-228600" algn="l" rtl="0" fontAlgn="base">
                        <a:spcBef>
                          <a:spcPct val="20000"/>
                        </a:spcBef>
                        <a:spcAft>
                          <a:spcPct val="0"/>
                        </a:spcAft>
                        <a:buClr>
                          <a:schemeClr val="accent1"/>
                        </a:buClr>
                        <a:buSzPct val="70000"/>
                        <a:buFont typeface="Wingdings 2" pitchFamily="18" charset="2"/>
                        <a:buChar char=""/>
                        <a:defRPr sz="1800" kern="1200">
                          <a:solidFill>
                            <a:schemeClr val="tx2"/>
                          </a:solidFill>
                          <a:latin typeface="+mn-lt"/>
                          <a:ea typeface="+mn-ea"/>
                          <a:cs typeface="+mn-cs"/>
                        </a:defRPr>
                      </a:lvl4pPr>
                      <a:lvl5pPr marL="2057400" lvl="4" indent="-228600" algn="l" rtl="0" fontAlgn="base">
                        <a:spcBef>
                          <a:spcPct val="20000"/>
                        </a:spcBef>
                        <a:spcAft>
                          <a:spcPct val="0"/>
                        </a:spcAft>
                        <a:buClr>
                          <a:schemeClr val="accent1"/>
                        </a:buClr>
                        <a:buSzPct val="60000"/>
                        <a:buFont typeface="Wingdings 2" pitchFamily="18" charset="2"/>
                        <a:buChar char=""/>
                        <a:defRPr sz="1800" kern="1200">
                          <a:solidFill>
                            <a:schemeClr val="tx2"/>
                          </a:solidFill>
                          <a:latin typeface="+mn-lt"/>
                          <a:ea typeface="+mn-ea"/>
                          <a:cs typeface="+mn-cs"/>
                        </a:defRPr>
                      </a:lvl5pPr>
                    </a:lstStyle>
                    <a:p>
                      <a:pPr marL="0" lvl="0" indent="0" algn="ctr" eaLnBrk="1" hangingPunct="1">
                        <a:lnSpc>
                          <a:spcPts val="1600"/>
                        </a:lnSpc>
                        <a:spcBef>
                          <a:spcPct val="0"/>
                        </a:spcBef>
                        <a:buClrTx/>
                        <a:buSzTx/>
                        <a:buFontTx/>
                        <a:buNone/>
                      </a:pPr>
                      <a:endParaRPr lang="en-US" altLang="zh-CN" sz="1600">
                        <a:solidFill>
                          <a:schemeClr val="tx1"/>
                        </a:solidFill>
                        <a:latin typeface="宋体" panose="02010600030101010101" pitchFamily="2" charset="-122"/>
                        <a:ea typeface="宋体" panose="02010600030101010101" pitchFamily="2" charset="-122"/>
                      </a:endParaRPr>
                    </a:p>
                  </a:txBody>
                  <a:tcPr marL="63795" marR="63795" marT="0" marB="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1pPr>
                      <a:lvl2pPr marL="742950" lvl="1" indent="-28575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2pPr>
                      <a:lvl3pPr marL="1143000" lvl="2"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3pPr>
                      <a:lvl4pPr marL="1600200" lvl="3" indent="-228600" algn="l" rtl="0" fontAlgn="base">
                        <a:spcBef>
                          <a:spcPct val="20000"/>
                        </a:spcBef>
                        <a:spcAft>
                          <a:spcPct val="0"/>
                        </a:spcAft>
                        <a:buClr>
                          <a:schemeClr val="accent1"/>
                        </a:buClr>
                        <a:buSzPct val="70000"/>
                        <a:buFont typeface="Wingdings 2" pitchFamily="18" charset="2"/>
                        <a:buChar char=""/>
                        <a:defRPr sz="1800" kern="1200">
                          <a:solidFill>
                            <a:schemeClr val="tx2"/>
                          </a:solidFill>
                          <a:latin typeface="+mn-lt"/>
                          <a:ea typeface="+mn-ea"/>
                          <a:cs typeface="+mn-cs"/>
                        </a:defRPr>
                      </a:lvl4pPr>
                      <a:lvl5pPr marL="2057400" lvl="4" indent="-228600" algn="l" rtl="0" fontAlgn="base">
                        <a:spcBef>
                          <a:spcPct val="20000"/>
                        </a:spcBef>
                        <a:spcAft>
                          <a:spcPct val="0"/>
                        </a:spcAft>
                        <a:buClr>
                          <a:schemeClr val="accent1"/>
                        </a:buClr>
                        <a:buSzPct val="60000"/>
                        <a:buFont typeface="Wingdings 2" pitchFamily="18" charset="2"/>
                        <a:buChar char=""/>
                        <a:defRPr sz="1800" kern="1200">
                          <a:solidFill>
                            <a:schemeClr val="tx2"/>
                          </a:solidFill>
                          <a:latin typeface="+mn-lt"/>
                          <a:ea typeface="+mn-ea"/>
                          <a:cs typeface="+mn-cs"/>
                        </a:defRPr>
                      </a:lvl5pPr>
                    </a:lstStyle>
                    <a:p>
                      <a:pPr marL="0" lvl="0" indent="0" algn="ctr" eaLnBrk="1" hangingPunct="1">
                        <a:lnSpc>
                          <a:spcPts val="1600"/>
                        </a:lnSpc>
                        <a:spcBef>
                          <a:spcPct val="0"/>
                        </a:spcBef>
                        <a:buClrTx/>
                        <a:buSzTx/>
                        <a:buFontTx/>
                        <a:buNone/>
                      </a:pPr>
                      <a:endParaRPr lang="en-US" altLang="zh-CN" sz="1600">
                        <a:solidFill>
                          <a:schemeClr val="tx1"/>
                        </a:solidFill>
                        <a:latin typeface="宋体" panose="02010600030101010101" pitchFamily="2" charset="-122"/>
                        <a:ea typeface="宋体" panose="02010600030101010101" pitchFamily="2" charset="-122"/>
                      </a:endParaRPr>
                    </a:p>
                  </a:txBody>
                  <a:tcPr marL="63795" marR="63795" marT="0" marB="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1pPr>
                      <a:lvl2pPr marL="742950" lvl="1" indent="-28575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2pPr>
                      <a:lvl3pPr marL="1143000" lvl="2"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3pPr>
                      <a:lvl4pPr marL="1600200" lvl="3" indent="-228600" algn="l" rtl="0" fontAlgn="base">
                        <a:spcBef>
                          <a:spcPct val="20000"/>
                        </a:spcBef>
                        <a:spcAft>
                          <a:spcPct val="0"/>
                        </a:spcAft>
                        <a:buClr>
                          <a:schemeClr val="accent1"/>
                        </a:buClr>
                        <a:buSzPct val="70000"/>
                        <a:buFont typeface="Wingdings 2" pitchFamily="18" charset="2"/>
                        <a:buChar char=""/>
                        <a:defRPr sz="1800" kern="1200">
                          <a:solidFill>
                            <a:schemeClr val="tx2"/>
                          </a:solidFill>
                          <a:latin typeface="+mn-lt"/>
                          <a:ea typeface="+mn-ea"/>
                          <a:cs typeface="+mn-cs"/>
                        </a:defRPr>
                      </a:lvl4pPr>
                      <a:lvl5pPr marL="2057400" lvl="4" indent="-228600" algn="l" rtl="0" fontAlgn="base">
                        <a:spcBef>
                          <a:spcPct val="20000"/>
                        </a:spcBef>
                        <a:spcAft>
                          <a:spcPct val="0"/>
                        </a:spcAft>
                        <a:buClr>
                          <a:schemeClr val="accent1"/>
                        </a:buClr>
                        <a:buSzPct val="60000"/>
                        <a:buFont typeface="Wingdings 2" pitchFamily="18" charset="2"/>
                        <a:buChar char=""/>
                        <a:defRPr sz="1800" kern="1200">
                          <a:solidFill>
                            <a:schemeClr val="tx2"/>
                          </a:solidFill>
                          <a:latin typeface="+mn-lt"/>
                          <a:ea typeface="+mn-ea"/>
                          <a:cs typeface="+mn-cs"/>
                        </a:defRPr>
                      </a:lvl5pPr>
                    </a:lstStyle>
                    <a:p>
                      <a:pPr marL="0" lvl="0" indent="0" algn="ctr" eaLnBrk="1" hangingPunct="1">
                        <a:lnSpc>
                          <a:spcPts val="1600"/>
                        </a:lnSpc>
                        <a:spcBef>
                          <a:spcPct val="0"/>
                        </a:spcBef>
                        <a:buClrTx/>
                        <a:buSzTx/>
                        <a:buFontTx/>
                        <a:buNone/>
                      </a:pPr>
                      <a:endParaRPr lang="en-US" altLang="zh-CN" sz="1600">
                        <a:solidFill>
                          <a:schemeClr val="tx1"/>
                        </a:solidFill>
                        <a:latin typeface="宋体" panose="02010600030101010101" pitchFamily="2" charset="-122"/>
                        <a:ea typeface="宋体" panose="02010600030101010101" pitchFamily="2" charset="-122"/>
                      </a:endParaRPr>
                    </a:p>
                  </a:txBody>
                  <a:tcPr marL="63795" marR="63795" marT="0" marB="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01637">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B w="12700" cap="flat" cmpd="sng">
                      <a:solidFill>
                        <a:srgbClr val="000000"/>
                      </a:solidFill>
                      <a:prstDash val="solid"/>
                      <a:headEnd type="none" w="med" len="med"/>
                      <a:tailEnd type="none" w="med" len="med"/>
                    </a:lnB>
                  </a:tcPr>
                </a:tc>
                <a:tc>
                  <a:txBody>
                    <a:bodyPr/>
                    <a:lstStyle>
                      <a:lvl1pPr marL="342900" lvl="0" indent="-34290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1pPr>
                      <a:lvl2pPr marL="742950" lvl="1" indent="-28575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2pPr>
                      <a:lvl3pPr marL="1143000" lvl="2"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3pPr>
                      <a:lvl4pPr marL="1600200" lvl="3" indent="-228600" algn="l" rtl="0" fontAlgn="base">
                        <a:spcBef>
                          <a:spcPct val="20000"/>
                        </a:spcBef>
                        <a:spcAft>
                          <a:spcPct val="0"/>
                        </a:spcAft>
                        <a:buClr>
                          <a:schemeClr val="accent1"/>
                        </a:buClr>
                        <a:buSzPct val="70000"/>
                        <a:buFont typeface="Wingdings 2" pitchFamily="18" charset="2"/>
                        <a:buChar char=""/>
                        <a:defRPr sz="1800" kern="1200">
                          <a:solidFill>
                            <a:schemeClr val="tx2"/>
                          </a:solidFill>
                          <a:latin typeface="+mn-lt"/>
                          <a:ea typeface="+mn-ea"/>
                          <a:cs typeface="+mn-cs"/>
                        </a:defRPr>
                      </a:lvl4pPr>
                      <a:lvl5pPr marL="2057400" lvl="4" indent="-228600" algn="l" rtl="0" fontAlgn="base">
                        <a:spcBef>
                          <a:spcPct val="20000"/>
                        </a:spcBef>
                        <a:spcAft>
                          <a:spcPct val="0"/>
                        </a:spcAft>
                        <a:buClr>
                          <a:schemeClr val="accent1"/>
                        </a:buClr>
                        <a:buSzPct val="60000"/>
                        <a:buFont typeface="Wingdings 2" pitchFamily="18" charset="2"/>
                        <a:buChar char=""/>
                        <a:defRPr sz="1800" kern="1200">
                          <a:solidFill>
                            <a:schemeClr val="tx2"/>
                          </a:solidFill>
                          <a:latin typeface="+mn-lt"/>
                          <a:ea typeface="+mn-ea"/>
                          <a:cs typeface="+mn-cs"/>
                        </a:defRPr>
                      </a:lvl5pPr>
                    </a:lstStyle>
                    <a:p>
                      <a:pPr marL="0" lvl="0" indent="0" algn="ctr" eaLnBrk="1" hangingPunct="1">
                        <a:lnSpc>
                          <a:spcPts val="1600"/>
                        </a:lnSpc>
                        <a:spcBef>
                          <a:spcPct val="0"/>
                        </a:spcBef>
                        <a:buClrTx/>
                        <a:buSzTx/>
                        <a:buFontTx/>
                        <a:buNone/>
                      </a:pPr>
                      <a:endParaRPr lang="en-US" altLang="zh-CN" sz="1600">
                        <a:solidFill>
                          <a:schemeClr val="tx1"/>
                        </a:solidFill>
                        <a:latin typeface="宋体" panose="02010600030101010101" pitchFamily="2" charset="-122"/>
                        <a:ea typeface="宋体" panose="02010600030101010101" pitchFamily="2" charset="-122"/>
                      </a:endParaRPr>
                    </a:p>
                  </a:txBody>
                  <a:tcPr marL="63795" marR="63795" marT="0" marB="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1pPr>
                      <a:lvl2pPr marL="742950" lvl="1" indent="-28575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2pPr>
                      <a:lvl3pPr marL="1143000" lvl="2"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3pPr>
                      <a:lvl4pPr marL="1600200" lvl="3" indent="-228600" algn="l" rtl="0" fontAlgn="base">
                        <a:spcBef>
                          <a:spcPct val="20000"/>
                        </a:spcBef>
                        <a:spcAft>
                          <a:spcPct val="0"/>
                        </a:spcAft>
                        <a:buClr>
                          <a:schemeClr val="accent1"/>
                        </a:buClr>
                        <a:buSzPct val="70000"/>
                        <a:buFont typeface="Wingdings 2" pitchFamily="18" charset="2"/>
                        <a:buChar char=""/>
                        <a:defRPr sz="1800" kern="1200">
                          <a:solidFill>
                            <a:schemeClr val="tx2"/>
                          </a:solidFill>
                          <a:latin typeface="+mn-lt"/>
                          <a:ea typeface="+mn-ea"/>
                          <a:cs typeface="+mn-cs"/>
                        </a:defRPr>
                      </a:lvl4pPr>
                      <a:lvl5pPr marL="2057400" lvl="4" indent="-228600" algn="l" rtl="0" fontAlgn="base">
                        <a:spcBef>
                          <a:spcPct val="20000"/>
                        </a:spcBef>
                        <a:spcAft>
                          <a:spcPct val="0"/>
                        </a:spcAft>
                        <a:buClr>
                          <a:schemeClr val="accent1"/>
                        </a:buClr>
                        <a:buSzPct val="60000"/>
                        <a:buFont typeface="Wingdings 2" pitchFamily="18" charset="2"/>
                        <a:buChar char=""/>
                        <a:defRPr sz="1800" kern="1200">
                          <a:solidFill>
                            <a:schemeClr val="tx2"/>
                          </a:solidFill>
                          <a:latin typeface="+mn-lt"/>
                          <a:ea typeface="+mn-ea"/>
                          <a:cs typeface="+mn-cs"/>
                        </a:defRPr>
                      </a:lvl5pPr>
                    </a:lstStyle>
                    <a:p>
                      <a:pPr marL="0" lvl="0" indent="0" algn="ctr" eaLnBrk="1" hangingPunct="1">
                        <a:lnSpc>
                          <a:spcPts val="1600"/>
                        </a:lnSpc>
                        <a:spcBef>
                          <a:spcPct val="0"/>
                        </a:spcBef>
                        <a:buClrTx/>
                        <a:buSzTx/>
                        <a:buFontTx/>
                        <a:buNone/>
                      </a:pPr>
                      <a:endParaRPr lang="en-US" altLang="zh-CN" sz="1600">
                        <a:solidFill>
                          <a:schemeClr val="tx1"/>
                        </a:solidFill>
                        <a:latin typeface="宋体" panose="02010600030101010101" pitchFamily="2" charset="-122"/>
                        <a:ea typeface="宋体" panose="02010600030101010101" pitchFamily="2" charset="-122"/>
                      </a:endParaRPr>
                    </a:p>
                  </a:txBody>
                  <a:tcPr marL="63795" marR="63795" marT="0" marB="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1pPr>
                      <a:lvl2pPr marL="742950" lvl="1" indent="-28575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2pPr>
                      <a:lvl3pPr marL="1143000" lvl="2"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3pPr>
                      <a:lvl4pPr marL="1600200" lvl="3" indent="-228600" algn="l" rtl="0" fontAlgn="base">
                        <a:spcBef>
                          <a:spcPct val="20000"/>
                        </a:spcBef>
                        <a:spcAft>
                          <a:spcPct val="0"/>
                        </a:spcAft>
                        <a:buClr>
                          <a:schemeClr val="accent1"/>
                        </a:buClr>
                        <a:buSzPct val="70000"/>
                        <a:buFont typeface="Wingdings 2" pitchFamily="18" charset="2"/>
                        <a:buChar char=""/>
                        <a:defRPr sz="1800" kern="1200">
                          <a:solidFill>
                            <a:schemeClr val="tx2"/>
                          </a:solidFill>
                          <a:latin typeface="+mn-lt"/>
                          <a:ea typeface="+mn-ea"/>
                          <a:cs typeface="+mn-cs"/>
                        </a:defRPr>
                      </a:lvl4pPr>
                      <a:lvl5pPr marL="2057400" lvl="4" indent="-228600" algn="l" rtl="0" fontAlgn="base">
                        <a:spcBef>
                          <a:spcPct val="20000"/>
                        </a:spcBef>
                        <a:spcAft>
                          <a:spcPct val="0"/>
                        </a:spcAft>
                        <a:buClr>
                          <a:schemeClr val="accent1"/>
                        </a:buClr>
                        <a:buSzPct val="60000"/>
                        <a:buFont typeface="Wingdings 2" pitchFamily="18" charset="2"/>
                        <a:buChar char=""/>
                        <a:defRPr sz="1800" kern="1200">
                          <a:solidFill>
                            <a:schemeClr val="tx2"/>
                          </a:solidFill>
                          <a:latin typeface="+mn-lt"/>
                          <a:ea typeface="+mn-ea"/>
                          <a:cs typeface="+mn-cs"/>
                        </a:defRPr>
                      </a:lvl5pPr>
                    </a:lstStyle>
                    <a:p>
                      <a:pPr marL="0" lvl="0" indent="0" algn="ctr" eaLnBrk="1" hangingPunct="1">
                        <a:lnSpc>
                          <a:spcPts val="1600"/>
                        </a:lnSpc>
                        <a:spcBef>
                          <a:spcPct val="0"/>
                        </a:spcBef>
                        <a:buClrTx/>
                        <a:buSzTx/>
                        <a:buFontTx/>
                        <a:buNone/>
                      </a:pPr>
                      <a:endParaRPr lang="en-US" altLang="zh-CN" sz="1600">
                        <a:solidFill>
                          <a:schemeClr val="tx1"/>
                        </a:solidFill>
                        <a:latin typeface="宋体" panose="02010600030101010101" pitchFamily="2" charset="-122"/>
                        <a:ea typeface="宋体" panose="02010600030101010101" pitchFamily="2" charset="-122"/>
                      </a:endParaRPr>
                    </a:p>
                  </a:txBody>
                  <a:tcPr marL="63795" marR="63795" marT="0" marB="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1pPr>
                      <a:lvl2pPr marL="742950" lvl="1" indent="-28575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2pPr>
                      <a:lvl3pPr marL="1143000" lvl="2"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3pPr>
                      <a:lvl4pPr marL="1600200" lvl="3" indent="-228600" algn="l" rtl="0" fontAlgn="base">
                        <a:spcBef>
                          <a:spcPct val="20000"/>
                        </a:spcBef>
                        <a:spcAft>
                          <a:spcPct val="0"/>
                        </a:spcAft>
                        <a:buClr>
                          <a:schemeClr val="accent1"/>
                        </a:buClr>
                        <a:buSzPct val="70000"/>
                        <a:buFont typeface="Wingdings 2" pitchFamily="18" charset="2"/>
                        <a:buChar char=""/>
                        <a:defRPr sz="1800" kern="1200">
                          <a:solidFill>
                            <a:schemeClr val="tx2"/>
                          </a:solidFill>
                          <a:latin typeface="+mn-lt"/>
                          <a:ea typeface="+mn-ea"/>
                          <a:cs typeface="+mn-cs"/>
                        </a:defRPr>
                      </a:lvl4pPr>
                      <a:lvl5pPr marL="2057400" lvl="4" indent="-228600" algn="l" rtl="0" fontAlgn="base">
                        <a:spcBef>
                          <a:spcPct val="20000"/>
                        </a:spcBef>
                        <a:spcAft>
                          <a:spcPct val="0"/>
                        </a:spcAft>
                        <a:buClr>
                          <a:schemeClr val="accent1"/>
                        </a:buClr>
                        <a:buSzPct val="60000"/>
                        <a:buFont typeface="Wingdings 2" pitchFamily="18" charset="2"/>
                        <a:buChar char=""/>
                        <a:defRPr sz="1800" kern="1200">
                          <a:solidFill>
                            <a:schemeClr val="tx2"/>
                          </a:solidFill>
                          <a:latin typeface="+mn-lt"/>
                          <a:ea typeface="+mn-ea"/>
                          <a:cs typeface="+mn-cs"/>
                        </a:defRPr>
                      </a:lvl5pPr>
                    </a:lstStyle>
                    <a:p>
                      <a:pPr marL="0" lvl="0" indent="0" algn="ctr" eaLnBrk="1" hangingPunct="1">
                        <a:lnSpc>
                          <a:spcPts val="1600"/>
                        </a:lnSpc>
                        <a:spcBef>
                          <a:spcPct val="0"/>
                        </a:spcBef>
                        <a:buClrTx/>
                        <a:buSzTx/>
                        <a:buFontTx/>
                        <a:buNone/>
                      </a:pPr>
                      <a:endParaRPr lang="en-US" altLang="zh-CN" sz="1600">
                        <a:solidFill>
                          <a:schemeClr val="tx1"/>
                        </a:solidFill>
                        <a:latin typeface="宋体" panose="02010600030101010101" pitchFamily="2" charset="-122"/>
                        <a:ea typeface="宋体" panose="02010600030101010101" pitchFamily="2" charset="-122"/>
                      </a:endParaRPr>
                    </a:p>
                  </a:txBody>
                  <a:tcPr marL="63795" marR="63795" marT="0" marB="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1pPr>
                      <a:lvl2pPr marL="742950" lvl="1" indent="-28575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2pPr>
                      <a:lvl3pPr marL="1143000" lvl="2"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3pPr>
                      <a:lvl4pPr marL="1600200" lvl="3" indent="-228600" algn="l" rtl="0" fontAlgn="base">
                        <a:spcBef>
                          <a:spcPct val="20000"/>
                        </a:spcBef>
                        <a:spcAft>
                          <a:spcPct val="0"/>
                        </a:spcAft>
                        <a:buClr>
                          <a:schemeClr val="accent1"/>
                        </a:buClr>
                        <a:buSzPct val="70000"/>
                        <a:buFont typeface="Wingdings 2" pitchFamily="18" charset="2"/>
                        <a:buChar char=""/>
                        <a:defRPr sz="1800" kern="1200">
                          <a:solidFill>
                            <a:schemeClr val="tx2"/>
                          </a:solidFill>
                          <a:latin typeface="+mn-lt"/>
                          <a:ea typeface="+mn-ea"/>
                          <a:cs typeface="+mn-cs"/>
                        </a:defRPr>
                      </a:lvl4pPr>
                      <a:lvl5pPr marL="2057400" lvl="4" indent="-228600" algn="l" rtl="0" fontAlgn="base">
                        <a:spcBef>
                          <a:spcPct val="20000"/>
                        </a:spcBef>
                        <a:spcAft>
                          <a:spcPct val="0"/>
                        </a:spcAft>
                        <a:buClr>
                          <a:schemeClr val="accent1"/>
                        </a:buClr>
                        <a:buSzPct val="60000"/>
                        <a:buFont typeface="Wingdings 2" pitchFamily="18" charset="2"/>
                        <a:buChar char=""/>
                        <a:defRPr sz="1800" kern="1200">
                          <a:solidFill>
                            <a:schemeClr val="tx2"/>
                          </a:solidFill>
                          <a:latin typeface="+mn-lt"/>
                          <a:ea typeface="+mn-ea"/>
                          <a:cs typeface="+mn-cs"/>
                        </a:defRPr>
                      </a:lvl5pPr>
                    </a:lstStyle>
                    <a:p>
                      <a:pPr marL="0" lvl="0" indent="0" algn="ctr" eaLnBrk="1" hangingPunct="1">
                        <a:lnSpc>
                          <a:spcPts val="1600"/>
                        </a:lnSpc>
                        <a:spcBef>
                          <a:spcPct val="0"/>
                        </a:spcBef>
                        <a:buClrTx/>
                        <a:buSzTx/>
                        <a:buFontTx/>
                        <a:buNone/>
                      </a:pPr>
                      <a:endParaRPr lang="en-US" altLang="zh-CN" sz="1600">
                        <a:solidFill>
                          <a:schemeClr val="tx1"/>
                        </a:solidFill>
                        <a:latin typeface="宋体" panose="02010600030101010101" pitchFamily="2" charset="-122"/>
                        <a:ea typeface="宋体" panose="02010600030101010101" pitchFamily="2" charset="-122"/>
                      </a:endParaRPr>
                    </a:p>
                  </a:txBody>
                  <a:tcPr marL="63795" marR="63795" marT="0" marB="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1pPr>
                      <a:lvl2pPr marL="742950" lvl="1" indent="-28575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2pPr>
                      <a:lvl3pPr marL="1143000" lvl="2"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3pPr>
                      <a:lvl4pPr marL="1600200" lvl="3" indent="-228600" algn="l" rtl="0" fontAlgn="base">
                        <a:spcBef>
                          <a:spcPct val="20000"/>
                        </a:spcBef>
                        <a:spcAft>
                          <a:spcPct val="0"/>
                        </a:spcAft>
                        <a:buClr>
                          <a:schemeClr val="accent1"/>
                        </a:buClr>
                        <a:buSzPct val="70000"/>
                        <a:buFont typeface="Wingdings 2" pitchFamily="18" charset="2"/>
                        <a:buChar char=""/>
                        <a:defRPr sz="1800" kern="1200">
                          <a:solidFill>
                            <a:schemeClr val="tx2"/>
                          </a:solidFill>
                          <a:latin typeface="+mn-lt"/>
                          <a:ea typeface="+mn-ea"/>
                          <a:cs typeface="+mn-cs"/>
                        </a:defRPr>
                      </a:lvl4pPr>
                      <a:lvl5pPr marL="2057400" lvl="4" indent="-228600" algn="l" rtl="0" fontAlgn="base">
                        <a:spcBef>
                          <a:spcPct val="20000"/>
                        </a:spcBef>
                        <a:spcAft>
                          <a:spcPct val="0"/>
                        </a:spcAft>
                        <a:buClr>
                          <a:schemeClr val="accent1"/>
                        </a:buClr>
                        <a:buSzPct val="60000"/>
                        <a:buFont typeface="Wingdings 2" pitchFamily="18" charset="2"/>
                        <a:buChar char=""/>
                        <a:defRPr sz="1800" kern="1200">
                          <a:solidFill>
                            <a:schemeClr val="tx2"/>
                          </a:solidFill>
                          <a:latin typeface="+mn-lt"/>
                          <a:ea typeface="+mn-ea"/>
                          <a:cs typeface="+mn-cs"/>
                        </a:defRPr>
                      </a:lvl5pPr>
                    </a:lstStyle>
                    <a:p>
                      <a:pPr marL="0" lvl="0" indent="0" algn="ctr" eaLnBrk="1" hangingPunct="1">
                        <a:lnSpc>
                          <a:spcPts val="1600"/>
                        </a:lnSpc>
                        <a:spcBef>
                          <a:spcPct val="0"/>
                        </a:spcBef>
                        <a:buClrTx/>
                        <a:buSzTx/>
                        <a:buFontTx/>
                        <a:buNone/>
                      </a:pPr>
                      <a:endParaRPr lang="en-US" altLang="zh-CN" sz="1600">
                        <a:solidFill>
                          <a:schemeClr val="tx1"/>
                        </a:solidFill>
                        <a:latin typeface="宋体" panose="02010600030101010101" pitchFamily="2" charset="-122"/>
                        <a:ea typeface="宋体" panose="02010600030101010101" pitchFamily="2" charset="-122"/>
                      </a:endParaRPr>
                    </a:p>
                  </a:txBody>
                  <a:tcPr marL="63795" marR="63795" marT="0" marB="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1pPr>
                      <a:lvl2pPr marL="742950" lvl="1" indent="-28575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2pPr>
                      <a:lvl3pPr marL="1143000" lvl="2"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3pPr>
                      <a:lvl4pPr marL="1600200" lvl="3" indent="-228600" algn="l" rtl="0" fontAlgn="base">
                        <a:spcBef>
                          <a:spcPct val="20000"/>
                        </a:spcBef>
                        <a:spcAft>
                          <a:spcPct val="0"/>
                        </a:spcAft>
                        <a:buClr>
                          <a:schemeClr val="accent1"/>
                        </a:buClr>
                        <a:buSzPct val="70000"/>
                        <a:buFont typeface="Wingdings 2" pitchFamily="18" charset="2"/>
                        <a:buChar char=""/>
                        <a:defRPr sz="1800" kern="1200">
                          <a:solidFill>
                            <a:schemeClr val="tx2"/>
                          </a:solidFill>
                          <a:latin typeface="+mn-lt"/>
                          <a:ea typeface="+mn-ea"/>
                          <a:cs typeface="+mn-cs"/>
                        </a:defRPr>
                      </a:lvl4pPr>
                      <a:lvl5pPr marL="2057400" lvl="4" indent="-228600" algn="l" rtl="0" fontAlgn="base">
                        <a:spcBef>
                          <a:spcPct val="20000"/>
                        </a:spcBef>
                        <a:spcAft>
                          <a:spcPct val="0"/>
                        </a:spcAft>
                        <a:buClr>
                          <a:schemeClr val="accent1"/>
                        </a:buClr>
                        <a:buSzPct val="60000"/>
                        <a:buFont typeface="Wingdings 2" pitchFamily="18" charset="2"/>
                        <a:buChar char=""/>
                        <a:defRPr sz="1800" kern="1200">
                          <a:solidFill>
                            <a:schemeClr val="tx2"/>
                          </a:solidFill>
                          <a:latin typeface="+mn-lt"/>
                          <a:ea typeface="+mn-ea"/>
                          <a:cs typeface="+mn-cs"/>
                        </a:defRPr>
                      </a:lvl5pPr>
                    </a:lstStyle>
                    <a:p>
                      <a:pPr marL="0" lvl="0" indent="0" algn="ctr" eaLnBrk="1" hangingPunct="1">
                        <a:lnSpc>
                          <a:spcPts val="1600"/>
                        </a:lnSpc>
                        <a:spcBef>
                          <a:spcPct val="0"/>
                        </a:spcBef>
                        <a:buClrTx/>
                        <a:buSzTx/>
                        <a:buFontTx/>
                        <a:buNone/>
                      </a:pPr>
                      <a:endParaRPr lang="en-US" altLang="zh-CN" sz="1600">
                        <a:solidFill>
                          <a:schemeClr val="tx1"/>
                        </a:solidFill>
                        <a:latin typeface="宋体" panose="02010600030101010101" pitchFamily="2" charset="-122"/>
                        <a:ea typeface="宋体" panose="02010600030101010101" pitchFamily="2" charset="-122"/>
                      </a:endParaRPr>
                    </a:p>
                  </a:txBody>
                  <a:tcPr marL="63795" marR="63795" marT="0" marB="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1pPr>
                      <a:lvl2pPr marL="742950" lvl="1" indent="-28575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2pPr>
                      <a:lvl3pPr marL="1143000" lvl="2"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3pPr>
                      <a:lvl4pPr marL="1600200" lvl="3" indent="-228600" algn="l" rtl="0" fontAlgn="base">
                        <a:spcBef>
                          <a:spcPct val="20000"/>
                        </a:spcBef>
                        <a:spcAft>
                          <a:spcPct val="0"/>
                        </a:spcAft>
                        <a:buClr>
                          <a:schemeClr val="accent1"/>
                        </a:buClr>
                        <a:buSzPct val="70000"/>
                        <a:buFont typeface="Wingdings 2" pitchFamily="18" charset="2"/>
                        <a:buChar char=""/>
                        <a:defRPr sz="1800" kern="1200">
                          <a:solidFill>
                            <a:schemeClr val="tx2"/>
                          </a:solidFill>
                          <a:latin typeface="+mn-lt"/>
                          <a:ea typeface="+mn-ea"/>
                          <a:cs typeface="+mn-cs"/>
                        </a:defRPr>
                      </a:lvl4pPr>
                      <a:lvl5pPr marL="2057400" lvl="4" indent="-228600" algn="l" rtl="0" fontAlgn="base">
                        <a:spcBef>
                          <a:spcPct val="20000"/>
                        </a:spcBef>
                        <a:spcAft>
                          <a:spcPct val="0"/>
                        </a:spcAft>
                        <a:buClr>
                          <a:schemeClr val="accent1"/>
                        </a:buClr>
                        <a:buSzPct val="60000"/>
                        <a:buFont typeface="Wingdings 2" pitchFamily="18" charset="2"/>
                        <a:buChar char=""/>
                        <a:defRPr sz="1800" kern="1200">
                          <a:solidFill>
                            <a:schemeClr val="tx2"/>
                          </a:solidFill>
                          <a:latin typeface="+mn-lt"/>
                          <a:ea typeface="+mn-ea"/>
                          <a:cs typeface="+mn-cs"/>
                        </a:defRPr>
                      </a:lvl5pPr>
                    </a:lstStyle>
                    <a:p>
                      <a:pPr marL="0" lvl="0" indent="0" algn="ctr" eaLnBrk="1" hangingPunct="1">
                        <a:lnSpc>
                          <a:spcPts val="1600"/>
                        </a:lnSpc>
                        <a:spcBef>
                          <a:spcPct val="0"/>
                        </a:spcBef>
                        <a:buClrTx/>
                        <a:buSzTx/>
                        <a:buFontTx/>
                        <a:buNone/>
                      </a:pPr>
                      <a:endParaRPr lang="en-US" altLang="zh-CN" sz="1600">
                        <a:solidFill>
                          <a:schemeClr val="tx1"/>
                        </a:solidFill>
                        <a:latin typeface="宋体" panose="02010600030101010101" pitchFamily="2" charset="-122"/>
                        <a:ea typeface="宋体" panose="02010600030101010101" pitchFamily="2" charset="-122"/>
                      </a:endParaRPr>
                    </a:p>
                  </a:txBody>
                  <a:tcPr marL="63795" marR="63795" marT="0" marB="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1pPr>
                      <a:lvl2pPr marL="742950" lvl="1" indent="-28575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2pPr>
                      <a:lvl3pPr marL="1143000" lvl="2"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3pPr>
                      <a:lvl4pPr marL="1600200" lvl="3" indent="-228600" algn="l" rtl="0" fontAlgn="base">
                        <a:spcBef>
                          <a:spcPct val="20000"/>
                        </a:spcBef>
                        <a:spcAft>
                          <a:spcPct val="0"/>
                        </a:spcAft>
                        <a:buClr>
                          <a:schemeClr val="accent1"/>
                        </a:buClr>
                        <a:buSzPct val="70000"/>
                        <a:buFont typeface="Wingdings 2" pitchFamily="18" charset="2"/>
                        <a:buChar char=""/>
                        <a:defRPr sz="1800" kern="1200">
                          <a:solidFill>
                            <a:schemeClr val="tx2"/>
                          </a:solidFill>
                          <a:latin typeface="+mn-lt"/>
                          <a:ea typeface="+mn-ea"/>
                          <a:cs typeface="+mn-cs"/>
                        </a:defRPr>
                      </a:lvl4pPr>
                      <a:lvl5pPr marL="2057400" lvl="4" indent="-228600" algn="l" rtl="0" fontAlgn="base">
                        <a:spcBef>
                          <a:spcPct val="20000"/>
                        </a:spcBef>
                        <a:spcAft>
                          <a:spcPct val="0"/>
                        </a:spcAft>
                        <a:buClr>
                          <a:schemeClr val="accent1"/>
                        </a:buClr>
                        <a:buSzPct val="60000"/>
                        <a:buFont typeface="Wingdings 2" pitchFamily="18" charset="2"/>
                        <a:buChar char=""/>
                        <a:defRPr sz="1800" kern="1200">
                          <a:solidFill>
                            <a:schemeClr val="tx2"/>
                          </a:solidFill>
                          <a:latin typeface="+mn-lt"/>
                          <a:ea typeface="+mn-ea"/>
                          <a:cs typeface="+mn-cs"/>
                        </a:defRPr>
                      </a:lvl5pPr>
                    </a:lstStyle>
                    <a:p>
                      <a:pPr marL="0" lvl="0" indent="0" algn="ctr" eaLnBrk="1" hangingPunct="1">
                        <a:lnSpc>
                          <a:spcPts val="1600"/>
                        </a:lnSpc>
                        <a:spcBef>
                          <a:spcPct val="0"/>
                        </a:spcBef>
                        <a:buClrTx/>
                        <a:buSzTx/>
                        <a:buFontTx/>
                        <a:buNone/>
                      </a:pPr>
                      <a:endParaRPr lang="en-US" altLang="zh-CN" sz="1600">
                        <a:solidFill>
                          <a:schemeClr val="tx1"/>
                        </a:solidFill>
                        <a:latin typeface="宋体" panose="02010600030101010101" pitchFamily="2" charset="-122"/>
                        <a:ea typeface="宋体" panose="02010600030101010101" pitchFamily="2" charset="-122"/>
                      </a:endParaRPr>
                    </a:p>
                  </a:txBody>
                  <a:tcPr marL="63795" marR="63795" marT="0" marB="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82600">
                <a:tc>
                  <a:txBody>
                    <a:bodyPr/>
                    <a:lstStyle>
                      <a:lvl1pPr marL="342900" lvl="0" indent="-34290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1pPr>
                      <a:lvl2pPr marL="742950" lvl="1" indent="-28575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2pPr>
                      <a:lvl3pPr marL="1143000" lvl="2"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3pPr>
                      <a:lvl4pPr marL="1600200" lvl="3" indent="-228600" algn="l" rtl="0" fontAlgn="base">
                        <a:spcBef>
                          <a:spcPct val="20000"/>
                        </a:spcBef>
                        <a:spcAft>
                          <a:spcPct val="0"/>
                        </a:spcAft>
                        <a:buClr>
                          <a:schemeClr val="accent1"/>
                        </a:buClr>
                        <a:buSzPct val="70000"/>
                        <a:buFont typeface="Wingdings 2" pitchFamily="18" charset="2"/>
                        <a:buChar char=""/>
                        <a:defRPr sz="1800" kern="1200">
                          <a:solidFill>
                            <a:schemeClr val="tx2"/>
                          </a:solidFill>
                          <a:latin typeface="+mn-lt"/>
                          <a:ea typeface="+mn-ea"/>
                          <a:cs typeface="+mn-cs"/>
                        </a:defRPr>
                      </a:lvl4pPr>
                      <a:lvl5pPr marL="2057400" lvl="4" indent="-228600" algn="l" rtl="0" fontAlgn="base">
                        <a:spcBef>
                          <a:spcPct val="20000"/>
                        </a:spcBef>
                        <a:spcAft>
                          <a:spcPct val="0"/>
                        </a:spcAft>
                        <a:buClr>
                          <a:schemeClr val="accent1"/>
                        </a:buClr>
                        <a:buSzPct val="60000"/>
                        <a:buFont typeface="Wingdings 2" pitchFamily="18" charset="2"/>
                        <a:buChar char=""/>
                        <a:defRPr sz="1800" kern="1200">
                          <a:solidFill>
                            <a:schemeClr val="tx2"/>
                          </a:solidFill>
                          <a:latin typeface="+mn-lt"/>
                          <a:ea typeface="+mn-ea"/>
                          <a:cs typeface="+mn-cs"/>
                        </a:defRPr>
                      </a:lvl5pPr>
                    </a:lstStyle>
                    <a:p>
                      <a:pPr marL="0" lvl="0" indent="0" algn="ctr" eaLnBrk="1" hangingPunct="1">
                        <a:lnSpc>
                          <a:spcPts val="1600"/>
                        </a:lnSpc>
                        <a:spcBef>
                          <a:spcPct val="0"/>
                        </a:spcBef>
                        <a:buClrTx/>
                        <a:buSzTx/>
                        <a:buFontTx/>
                        <a:buNone/>
                      </a:pPr>
                      <a:r>
                        <a:rPr lang="zh-CN" altLang="en-US" sz="1600" dirty="0">
                          <a:solidFill>
                            <a:schemeClr val="tx1"/>
                          </a:solidFill>
                          <a:latin typeface="Times New Roman" panose="02020603050405020304" pitchFamily="18" charset="0"/>
                          <a:ea typeface="宋体" panose="02010600030101010101" pitchFamily="2" charset="-122"/>
                        </a:rPr>
                        <a:t>时间</a:t>
                      </a:r>
                      <a:endParaRPr lang="zh-CN" altLang="en-US" sz="1600" dirty="0">
                        <a:solidFill>
                          <a:schemeClr val="tx1"/>
                        </a:solidFill>
                        <a:latin typeface="Times New Roman" panose="02020603050405020304" pitchFamily="18" charset="0"/>
                        <a:ea typeface="宋体" panose="02010600030101010101" pitchFamily="2" charset="-122"/>
                      </a:endParaRPr>
                    </a:p>
                  </a:txBody>
                  <a:tcPr marL="63795" marR="63795" marT="0" marB="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1pPr>
                      <a:lvl2pPr marL="742950" lvl="1" indent="-28575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2pPr>
                      <a:lvl3pPr marL="1143000" lvl="2"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3pPr>
                      <a:lvl4pPr marL="1600200" lvl="3" indent="-228600" algn="l" rtl="0" fontAlgn="base">
                        <a:spcBef>
                          <a:spcPct val="20000"/>
                        </a:spcBef>
                        <a:spcAft>
                          <a:spcPct val="0"/>
                        </a:spcAft>
                        <a:buClr>
                          <a:schemeClr val="accent1"/>
                        </a:buClr>
                        <a:buSzPct val="70000"/>
                        <a:buFont typeface="Wingdings 2" pitchFamily="18" charset="2"/>
                        <a:buChar char=""/>
                        <a:defRPr sz="1800" kern="1200">
                          <a:solidFill>
                            <a:schemeClr val="tx2"/>
                          </a:solidFill>
                          <a:latin typeface="+mn-lt"/>
                          <a:ea typeface="+mn-ea"/>
                          <a:cs typeface="+mn-cs"/>
                        </a:defRPr>
                      </a:lvl4pPr>
                      <a:lvl5pPr marL="2057400" lvl="4" indent="-228600" algn="l" rtl="0" fontAlgn="base">
                        <a:spcBef>
                          <a:spcPct val="20000"/>
                        </a:spcBef>
                        <a:spcAft>
                          <a:spcPct val="0"/>
                        </a:spcAft>
                        <a:buClr>
                          <a:schemeClr val="accent1"/>
                        </a:buClr>
                        <a:buSzPct val="60000"/>
                        <a:buFont typeface="Wingdings 2" pitchFamily="18" charset="2"/>
                        <a:buChar char=""/>
                        <a:defRPr sz="1800" kern="1200">
                          <a:solidFill>
                            <a:schemeClr val="tx2"/>
                          </a:solidFill>
                          <a:latin typeface="+mn-lt"/>
                          <a:ea typeface="+mn-ea"/>
                          <a:cs typeface="+mn-cs"/>
                        </a:defRPr>
                      </a:lvl5pPr>
                    </a:lstStyle>
                    <a:p>
                      <a:pPr marL="0" lvl="0" indent="0" algn="ctr" eaLnBrk="1" hangingPunct="1">
                        <a:lnSpc>
                          <a:spcPts val="1600"/>
                        </a:lnSpc>
                        <a:spcBef>
                          <a:spcPct val="0"/>
                        </a:spcBef>
                        <a:buClrTx/>
                        <a:buSzTx/>
                        <a:buFontTx/>
                        <a:buNone/>
                      </a:pPr>
                      <a:endParaRPr lang="en-US" altLang="zh-CN" sz="1600">
                        <a:solidFill>
                          <a:schemeClr val="tx1"/>
                        </a:solidFill>
                        <a:latin typeface="宋体" panose="02010600030101010101" pitchFamily="2" charset="-122"/>
                        <a:ea typeface="宋体" panose="02010600030101010101" pitchFamily="2" charset="-122"/>
                      </a:endParaRPr>
                    </a:p>
                  </a:txBody>
                  <a:tcPr marL="63795" marR="63795" marT="0" marB="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1pPr>
                      <a:lvl2pPr marL="742950" lvl="1" indent="-28575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2pPr>
                      <a:lvl3pPr marL="1143000" lvl="2"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3pPr>
                      <a:lvl4pPr marL="1600200" lvl="3" indent="-228600" algn="l" rtl="0" fontAlgn="base">
                        <a:spcBef>
                          <a:spcPct val="20000"/>
                        </a:spcBef>
                        <a:spcAft>
                          <a:spcPct val="0"/>
                        </a:spcAft>
                        <a:buClr>
                          <a:schemeClr val="accent1"/>
                        </a:buClr>
                        <a:buSzPct val="70000"/>
                        <a:buFont typeface="Wingdings 2" pitchFamily="18" charset="2"/>
                        <a:buChar char=""/>
                        <a:defRPr sz="1800" kern="1200">
                          <a:solidFill>
                            <a:schemeClr val="tx2"/>
                          </a:solidFill>
                          <a:latin typeface="+mn-lt"/>
                          <a:ea typeface="+mn-ea"/>
                          <a:cs typeface="+mn-cs"/>
                        </a:defRPr>
                      </a:lvl4pPr>
                      <a:lvl5pPr marL="2057400" lvl="4" indent="-228600" algn="l" rtl="0" fontAlgn="base">
                        <a:spcBef>
                          <a:spcPct val="20000"/>
                        </a:spcBef>
                        <a:spcAft>
                          <a:spcPct val="0"/>
                        </a:spcAft>
                        <a:buClr>
                          <a:schemeClr val="accent1"/>
                        </a:buClr>
                        <a:buSzPct val="60000"/>
                        <a:buFont typeface="Wingdings 2" pitchFamily="18" charset="2"/>
                        <a:buChar char=""/>
                        <a:defRPr sz="1800" kern="1200">
                          <a:solidFill>
                            <a:schemeClr val="tx2"/>
                          </a:solidFill>
                          <a:latin typeface="+mn-lt"/>
                          <a:ea typeface="+mn-ea"/>
                          <a:cs typeface="+mn-cs"/>
                        </a:defRPr>
                      </a:lvl5pPr>
                    </a:lstStyle>
                    <a:p>
                      <a:pPr marL="0" lvl="0" indent="0" algn="ctr" eaLnBrk="1" hangingPunct="1">
                        <a:lnSpc>
                          <a:spcPts val="1600"/>
                        </a:lnSpc>
                        <a:spcBef>
                          <a:spcPct val="0"/>
                        </a:spcBef>
                        <a:buClrTx/>
                        <a:buSzTx/>
                        <a:buFontTx/>
                        <a:buNone/>
                      </a:pPr>
                      <a:endParaRPr lang="en-US" altLang="zh-CN" sz="1600">
                        <a:solidFill>
                          <a:schemeClr val="tx1"/>
                        </a:solidFill>
                        <a:latin typeface="宋体" panose="02010600030101010101" pitchFamily="2" charset="-122"/>
                        <a:ea typeface="宋体" panose="02010600030101010101" pitchFamily="2" charset="-122"/>
                      </a:endParaRPr>
                    </a:p>
                  </a:txBody>
                  <a:tcPr marL="63795" marR="63795" marT="0" marB="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1pPr>
                      <a:lvl2pPr marL="742950" lvl="1" indent="-28575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2pPr>
                      <a:lvl3pPr marL="1143000" lvl="2"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3pPr>
                      <a:lvl4pPr marL="1600200" lvl="3" indent="-228600" algn="l" rtl="0" fontAlgn="base">
                        <a:spcBef>
                          <a:spcPct val="20000"/>
                        </a:spcBef>
                        <a:spcAft>
                          <a:spcPct val="0"/>
                        </a:spcAft>
                        <a:buClr>
                          <a:schemeClr val="accent1"/>
                        </a:buClr>
                        <a:buSzPct val="70000"/>
                        <a:buFont typeface="Wingdings 2" pitchFamily="18" charset="2"/>
                        <a:buChar char=""/>
                        <a:defRPr sz="1800" kern="1200">
                          <a:solidFill>
                            <a:schemeClr val="tx2"/>
                          </a:solidFill>
                          <a:latin typeface="+mn-lt"/>
                          <a:ea typeface="+mn-ea"/>
                          <a:cs typeface="+mn-cs"/>
                        </a:defRPr>
                      </a:lvl4pPr>
                      <a:lvl5pPr marL="2057400" lvl="4" indent="-228600" algn="l" rtl="0" fontAlgn="base">
                        <a:spcBef>
                          <a:spcPct val="20000"/>
                        </a:spcBef>
                        <a:spcAft>
                          <a:spcPct val="0"/>
                        </a:spcAft>
                        <a:buClr>
                          <a:schemeClr val="accent1"/>
                        </a:buClr>
                        <a:buSzPct val="60000"/>
                        <a:buFont typeface="Wingdings 2" pitchFamily="18" charset="2"/>
                        <a:buChar char=""/>
                        <a:defRPr sz="1800" kern="1200">
                          <a:solidFill>
                            <a:schemeClr val="tx2"/>
                          </a:solidFill>
                          <a:latin typeface="+mn-lt"/>
                          <a:ea typeface="+mn-ea"/>
                          <a:cs typeface="+mn-cs"/>
                        </a:defRPr>
                      </a:lvl5pPr>
                    </a:lstStyle>
                    <a:p>
                      <a:pPr marL="0" lvl="0" indent="0" algn="ctr" eaLnBrk="1" hangingPunct="1">
                        <a:lnSpc>
                          <a:spcPts val="1600"/>
                        </a:lnSpc>
                        <a:spcBef>
                          <a:spcPct val="0"/>
                        </a:spcBef>
                        <a:buClrTx/>
                        <a:buSzTx/>
                        <a:buFontTx/>
                        <a:buNone/>
                      </a:pPr>
                      <a:endParaRPr lang="en-US" altLang="zh-CN" sz="1600">
                        <a:solidFill>
                          <a:schemeClr val="tx1"/>
                        </a:solidFill>
                        <a:latin typeface="宋体" panose="02010600030101010101" pitchFamily="2" charset="-122"/>
                        <a:ea typeface="宋体" panose="02010600030101010101" pitchFamily="2" charset="-122"/>
                      </a:endParaRPr>
                    </a:p>
                  </a:txBody>
                  <a:tcPr marL="63795" marR="63795" marT="0" marB="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1pPr>
                      <a:lvl2pPr marL="742950" lvl="1" indent="-28575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2pPr>
                      <a:lvl3pPr marL="1143000" lvl="2"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3pPr>
                      <a:lvl4pPr marL="1600200" lvl="3" indent="-228600" algn="l" rtl="0" fontAlgn="base">
                        <a:spcBef>
                          <a:spcPct val="20000"/>
                        </a:spcBef>
                        <a:spcAft>
                          <a:spcPct val="0"/>
                        </a:spcAft>
                        <a:buClr>
                          <a:schemeClr val="accent1"/>
                        </a:buClr>
                        <a:buSzPct val="70000"/>
                        <a:buFont typeface="Wingdings 2" pitchFamily="18" charset="2"/>
                        <a:buChar char=""/>
                        <a:defRPr sz="1800" kern="1200">
                          <a:solidFill>
                            <a:schemeClr val="tx2"/>
                          </a:solidFill>
                          <a:latin typeface="+mn-lt"/>
                          <a:ea typeface="+mn-ea"/>
                          <a:cs typeface="+mn-cs"/>
                        </a:defRPr>
                      </a:lvl4pPr>
                      <a:lvl5pPr marL="2057400" lvl="4" indent="-228600" algn="l" rtl="0" fontAlgn="base">
                        <a:spcBef>
                          <a:spcPct val="20000"/>
                        </a:spcBef>
                        <a:spcAft>
                          <a:spcPct val="0"/>
                        </a:spcAft>
                        <a:buClr>
                          <a:schemeClr val="accent1"/>
                        </a:buClr>
                        <a:buSzPct val="60000"/>
                        <a:buFont typeface="Wingdings 2" pitchFamily="18" charset="2"/>
                        <a:buChar char=""/>
                        <a:defRPr sz="1800" kern="1200">
                          <a:solidFill>
                            <a:schemeClr val="tx2"/>
                          </a:solidFill>
                          <a:latin typeface="+mn-lt"/>
                          <a:ea typeface="+mn-ea"/>
                          <a:cs typeface="+mn-cs"/>
                        </a:defRPr>
                      </a:lvl5pPr>
                    </a:lstStyle>
                    <a:p>
                      <a:pPr marL="0" lvl="0" indent="0" algn="ctr" eaLnBrk="1" hangingPunct="1">
                        <a:lnSpc>
                          <a:spcPts val="1600"/>
                        </a:lnSpc>
                        <a:spcBef>
                          <a:spcPct val="0"/>
                        </a:spcBef>
                        <a:buClrTx/>
                        <a:buSzTx/>
                        <a:buFontTx/>
                        <a:buNone/>
                      </a:pPr>
                      <a:endParaRPr lang="en-US" altLang="zh-CN" sz="1600">
                        <a:solidFill>
                          <a:schemeClr val="tx1"/>
                        </a:solidFill>
                        <a:latin typeface="宋体" panose="02010600030101010101" pitchFamily="2" charset="-122"/>
                        <a:ea typeface="宋体" panose="02010600030101010101" pitchFamily="2" charset="-122"/>
                      </a:endParaRPr>
                    </a:p>
                  </a:txBody>
                  <a:tcPr marL="63795" marR="63795" marT="0" marB="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1pPr>
                      <a:lvl2pPr marL="742950" lvl="1" indent="-28575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2pPr>
                      <a:lvl3pPr marL="1143000" lvl="2"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3pPr>
                      <a:lvl4pPr marL="1600200" lvl="3" indent="-228600" algn="l" rtl="0" fontAlgn="base">
                        <a:spcBef>
                          <a:spcPct val="20000"/>
                        </a:spcBef>
                        <a:spcAft>
                          <a:spcPct val="0"/>
                        </a:spcAft>
                        <a:buClr>
                          <a:schemeClr val="accent1"/>
                        </a:buClr>
                        <a:buSzPct val="70000"/>
                        <a:buFont typeface="Wingdings 2" pitchFamily="18" charset="2"/>
                        <a:buChar char=""/>
                        <a:defRPr sz="1800" kern="1200">
                          <a:solidFill>
                            <a:schemeClr val="tx2"/>
                          </a:solidFill>
                          <a:latin typeface="+mn-lt"/>
                          <a:ea typeface="+mn-ea"/>
                          <a:cs typeface="+mn-cs"/>
                        </a:defRPr>
                      </a:lvl4pPr>
                      <a:lvl5pPr marL="2057400" lvl="4" indent="-228600" algn="l" rtl="0" fontAlgn="base">
                        <a:spcBef>
                          <a:spcPct val="20000"/>
                        </a:spcBef>
                        <a:spcAft>
                          <a:spcPct val="0"/>
                        </a:spcAft>
                        <a:buClr>
                          <a:schemeClr val="accent1"/>
                        </a:buClr>
                        <a:buSzPct val="60000"/>
                        <a:buFont typeface="Wingdings 2" pitchFamily="18" charset="2"/>
                        <a:buChar char=""/>
                        <a:defRPr sz="1800" kern="1200">
                          <a:solidFill>
                            <a:schemeClr val="tx2"/>
                          </a:solidFill>
                          <a:latin typeface="+mn-lt"/>
                          <a:ea typeface="+mn-ea"/>
                          <a:cs typeface="+mn-cs"/>
                        </a:defRPr>
                      </a:lvl5pPr>
                    </a:lstStyle>
                    <a:p>
                      <a:pPr marL="0" lvl="0" indent="0" algn="ctr" eaLnBrk="1" hangingPunct="1">
                        <a:lnSpc>
                          <a:spcPts val="1600"/>
                        </a:lnSpc>
                        <a:spcBef>
                          <a:spcPct val="0"/>
                        </a:spcBef>
                        <a:buClrTx/>
                        <a:buSzTx/>
                        <a:buFontTx/>
                        <a:buNone/>
                      </a:pPr>
                      <a:endParaRPr lang="en-US" altLang="zh-CN" sz="1600">
                        <a:solidFill>
                          <a:schemeClr val="tx1"/>
                        </a:solidFill>
                        <a:latin typeface="宋体" panose="02010600030101010101" pitchFamily="2" charset="-122"/>
                        <a:ea typeface="宋体" panose="02010600030101010101" pitchFamily="2" charset="-122"/>
                      </a:endParaRPr>
                    </a:p>
                  </a:txBody>
                  <a:tcPr marL="63795" marR="63795" marT="0" marB="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1pPr>
                      <a:lvl2pPr marL="742950" lvl="1" indent="-28575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2pPr>
                      <a:lvl3pPr marL="1143000" lvl="2"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3pPr>
                      <a:lvl4pPr marL="1600200" lvl="3" indent="-228600" algn="l" rtl="0" fontAlgn="base">
                        <a:spcBef>
                          <a:spcPct val="20000"/>
                        </a:spcBef>
                        <a:spcAft>
                          <a:spcPct val="0"/>
                        </a:spcAft>
                        <a:buClr>
                          <a:schemeClr val="accent1"/>
                        </a:buClr>
                        <a:buSzPct val="70000"/>
                        <a:buFont typeface="Wingdings 2" pitchFamily="18" charset="2"/>
                        <a:buChar char=""/>
                        <a:defRPr sz="1800" kern="1200">
                          <a:solidFill>
                            <a:schemeClr val="tx2"/>
                          </a:solidFill>
                          <a:latin typeface="+mn-lt"/>
                          <a:ea typeface="+mn-ea"/>
                          <a:cs typeface="+mn-cs"/>
                        </a:defRPr>
                      </a:lvl4pPr>
                      <a:lvl5pPr marL="2057400" lvl="4" indent="-228600" algn="l" rtl="0" fontAlgn="base">
                        <a:spcBef>
                          <a:spcPct val="20000"/>
                        </a:spcBef>
                        <a:spcAft>
                          <a:spcPct val="0"/>
                        </a:spcAft>
                        <a:buClr>
                          <a:schemeClr val="accent1"/>
                        </a:buClr>
                        <a:buSzPct val="60000"/>
                        <a:buFont typeface="Wingdings 2" pitchFamily="18" charset="2"/>
                        <a:buChar char=""/>
                        <a:defRPr sz="1800" kern="1200">
                          <a:solidFill>
                            <a:schemeClr val="tx2"/>
                          </a:solidFill>
                          <a:latin typeface="+mn-lt"/>
                          <a:ea typeface="+mn-ea"/>
                          <a:cs typeface="+mn-cs"/>
                        </a:defRPr>
                      </a:lvl5pPr>
                    </a:lstStyle>
                    <a:p>
                      <a:pPr marL="0" lvl="0" indent="0" algn="ctr" eaLnBrk="1" hangingPunct="1">
                        <a:lnSpc>
                          <a:spcPts val="1600"/>
                        </a:lnSpc>
                        <a:spcBef>
                          <a:spcPct val="0"/>
                        </a:spcBef>
                        <a:buClrTx/>
                        <a:buSzTx/>
                        <a:buFontTx/>
                        <a:buNone/>
                      </a:pPr>
                      <a:endParaRPr lang="en-US" altLang="zh-CN" sz="1600">
                        <a:solidFill>
                          <a:schemeClr val="tx1"/>
                        </a:solidFill>
                        <a:latin typeface="宋体" panose="02010600030101010101" pitchFamily="2" charset="-122"/>
                        <a:ea typeface="宋体" panose="02010600030101010101" pitchFamily="2" charset="-122"/>
                      </a:endParaRPr>
                    </a:p>
                  </a:txBody>
                  <a:tcPr marL="63795" marR="63795" marT="0" marB="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1pPr>
                      <a:lvl2pPr marL="742950" lvl="1" indent="-28575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2pPr>
                      <a:lvl3pPr marL="1143000" lvl="2"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3pPr>
                      <a:lvl4pPr marL="1600200" lvl="3" indent="-228600" algn="l" rtl="0" fontAlgn="base">
                        <a:spcBef>
                          <a:spcPct val="20000"/>
                        </a:spcBef>
                        <a:spcAft>
                          <a:spcPct val="0"/>
                        </a:spcAft>
                        <a:buClr>
                          <a:schemeClr val="accent1"/>
                        </a:buClr>
                        <a:buSzPct val="70000"/>
                        <a:buFont typeface="Wingdings 2" pitchFamily="18" charset="2"/>
                        <a:buChar char=""/>
                        <a:defRPr sz="1800" kern="1200">
                          <a:solidFill>
                            <a:schemeClr val="tx2"/>
                          </a:solidFill>
                          <a:latin typeface="+mn-lt"/>
                          <a:ea typeface="+mn-ea"/>
                          <a:cs typeface="+mn-cs"/>
                        </a:defRPr>
                      </a:lvl4pPr>
                      <a:lvl5pPr marL="2057400" lvl="4" indent="-228600" algn="l" rtl="0" fontAlgn="base">
                        <a:spcBef>
                          <a:spcPct val="20000"/>
                        </a:spcBef>
                        <a:spcAft>
                          <a:spcPct val="0"/>
                        </a:spcAft>
                        <a:buClr>
                          <a:schemeClr val="accent1"/>
                        </a:buClr>
                        <a:buSzPct val="60000"/>
                        <a:buFont typeface="Wingdings 2" pitchFamily="18" charset="2"/>
                        <a:buChar char=""/>
                        <a:defRPr sz="1800" kern="1200">
                          <a:solidFill>
                            <a:schemeClr val="tx2"/>
                          </a:solidFill>
                          <a:latin typeface="+mn-lt"/>
                          <a:ea typeface="+mn-ea"/>
                          <a:cs typeface="+mn-cs"/>
                        </a:defRPr>
                      </a:lvl5pPr>
                    </a:lstStyle>
                    <a:p>
                      <a:pPr marL="0" lvl="0" indent="0" algn="ctr" eaLnBrk="1" hangingPunct="1">
                        <a:lnSpc>
                          <a:spcPts val="1600"/>
                        </a:lnSpc>
                        <a:spcBef>
                          <a:spcPct val="0"/>
                        </a:spcBef>
                        <a:buClrTx/>
                        <a:buSzTx/>
                        <a:buFontTx/>
                        <a:buNone/>
                      </a:pPr>
                      <a:endParaRPr lang="en-US" altLang="zh-CN" sz="1600">
                        <a:solidFill>
                          <a:schemeClr val="tx1"/>
                        </a:solidFill>
                        <a:latin typeface="宋体" panose="02010600030101010101" pitchFamily="2" charset="-122"/>
                        <a:ea typeface="宋体" panose="02010600030101010101" pitchFamily="2" charset="-122"/>
                      </a:endParaRPr>
                    </a:p>
                  </a:txBody>
                  <a:tcPr marL="63795" marR="63795" marT="0" marB="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1pPr>
                      <a:lvl2pPr marL="742950" lvl="1" indent="-28575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2pPr>
                      <a:lvl3pPr marL="1143000" lvl="2"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3pPr>
                      <a:lvl4pPr marL="1600200" lvl="3" indent="-228600" algn="l" rtl="0" fontAlgn="base">
                        <a:spcBef>
                          <a:spcPct val="20000"/>
                        </a:spcBef>
                        <a:spcAft>
                          <a:spcPct val="0"/>
                        </a:spcAft>
                        <a:buClr>
                          <a:schemeClr val="accent1"/>
                        </a:buClr>
                        <a:buSzPct val="70000"/>
                        <a:buFont typeface="Wingdings 2" pitchFamily="18" charset="2"/>
                        <a:buChar char=""/>
                        <a:defRPr sz="1800" kern="1200">
                          <a:solidFill>
                            <a:schemeClr val="tx2"/>
                          </a:solidFill>
                          <a:latin typeface="+mn-lt"/>
                          <a:ea typeface="+mn-ea"/>
                          <a:cs typeface="+mn-cs"/>
                        </a:defRPr>
                      </a:lvl4pPr>
                      <a:lvl5pPr marL="2057400" lvl="4" indent="-228600" algn="l" rtl="0" fontAlgn="base">
                        <a:spcBef>
                          <a:spcPct val="20000"/>
                        </a:spcBef>
                        <a:spcAft>
                          <a:spcPct val="0"/>
                        </a:spcAft>
                        <a:buClr>
                          <a:schemeClr val="accent1"/>
                        </a:buClr>
                        <a:buSzPct val="60000"/>
                        <a:buFont typeface="Wingdings 2" pitchFamily="18" charset="2"/>
                        <a:buChar char=""/>
                        <a:defRPr sz="1800" kern="1200">
                          <a:solidFill>
                            <a:schemeClr val="tx2"/>
                          </a:solidFill>
                          <a:latin typeface="+mn-lt"/>
                          <a:ea typeface="+mn-ea"/>
                          <a:cs typeface="+mn-cs"/>
                        </a:defRPr>
                      </a:lvl5pPr>
                    </a:lstStyle>
                    <a:p>
                      <a:pPr marL="0" lvl="0" indent="0" algn="ctr" eaLnBrk="1" hangingPunct="1">
                        <a:lnSpc>
                          <a:spcPts val="1600"/>
                        </a:lnSpc>
                        <a:spcBef>
                          <a:spcPct val="0"/>
                        </a:spcBef>
                        <a:buClrTx/>
                        <a:buSzTx/>
                        <a:buFontTx/>
                        <a:buNone/>
                      </a:pPr>
                      <a:endParaRPr lang="en-US" altLang="zh-CN" sz="1600">
                        <a:solidFill>
                          <a:schemeClr val="tx1"/>
                        </a:solidFill>
                        <a:latin typeface="宋体" panose="02010600030101010101" pitchFamily="2" charset="-122"/>
                        <a:ea typeface="宋体" panose="02010600030101010101" pitchFamily="2" charset="-122"/>
                      </a:endParaRPr>
                    </a:p>
                  </a:txBody>
                  <a:tcPr marL="63795" marR="63795" marT="0" marB="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1pPr>
                      <a:lvl2pPr marL="742950" lvl="1" indent="-28575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2pPr>
                      <a:lvl3pPr marL="1143000" lvl="2"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3pPr>
                      <a:lvl4pPr marL="1600200" lvl="3" indent="-228600" algn="l" rtl="0" fontAlgn="base">
                        <a:spcBef>
                          <a:spcPct val="20000"/>
                        </a:spcBef>
                        <a:spcAft>
                          <a:spcPct val="0"/>
                        </a:spcAft>
                        <a:buClr>
                          <a:schemeClr val="accent1"/>
                        </a:buClr>
                        <a:buSzPct val="70000"/>
                        <a:buFont typeface="Wingdings 2" pitchFamily="18" charset="2"/>
                        <a:buChar char=""/>
                        <a:defRPr sz="1800" kern="1200">
                          <a:solidFill>
                            <a:schemeClr val="tx2"/>
                          </a:solidFill>
                          <a:latin typeface="+mn-lt"/>
                          <a:ea typeface="+mn-ea"/>
                          <a:cs typeface="+mn-cs"/>
                        </a:defRPr>
                      </a:lvl4pPr>
                      <a:lvl5pPr marL="2057400" lvl="4" indent="-228600" algn="l" rtl="0" fontAlgn="base">
                        <a:spcBef>
                          <a:spcPct val="20000"/>
                        </a:spcBef>
                        <a:spcAft>
                          <a:spcPct val="0"/>
                        </a:spcAft>
                        <a:buClr>
                          <a:schemeClr val="accent1"/>
                        </a:buClr>
                        <a:buSzPct val="60000"/>
                        <a:buFont typeface="Wingdings 2" pitchFamily="18" charset="2"/>
                        <a:buChar char=""/>
                        <a:defRPr sz="1800" kern="1200">
                          <a:solidFill>
                            <a:schemeClr val="tx2"/>
                          </a:solidFill>
                          <a:latin typeface="+mn-lt"/>
                          <a:ea typeface="+mn-ea"/>
                          <a:cs typeface="+mn-cs"/>
                        </a:defRPr>
                      </a:lvl5pPr>
                    </a:lstStyle>
                    <a:p>
                      <a:pPr marL="0" lvl="0" indent="0" algn="ctr" eaLnBrk="1" hangingPunct="1">
                        <a:lnSpc>
                          <a:spcPts val="1600"/>
                        </a:lnSpc>
                        <a:spcBef>
                          <a:spcPct val="0"/>
                        </a:spcBef>
                        <a:buClrTx/>
                        <a:buSzTx/>
                        <a:buFontTx/>
                        <a:buNone/>
                      </a:pPr>
                      <a:endParaRPr lang="en-US" altLang="zh-CN" sz="1600">
                        <a:solidFill>
                          <a:schemeClr val="tx1"/>
                        </a:solidFill>
                        <a:latin typeface="宋体" panose="02010600030101010101" pitchFamily="2" charset="-122"/>
                        <a:ea typeface="宋体" panose="02010600030101010101" pitchFamily="2" charset="-122"/>
                      </a:endParaRPr>
                    </a:p>
                  </a:txBody>
                  <a:tcPr marL="63795" marR="63795" marT="0" marB="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57188">
                <a:tc>
                  <a:txBody>
                    <a:bodyPr/>
                    <a:lstStyle>
                      <a:lvl1pPr marL="342900" lvl="0" indent="-34290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1pPr>
                      <a:lvl2pPr marL="742950" lvl="1" indent="-28575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2pPr>
                      <a:lvl3pPr marL="1143000" lvl="2"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3pPr>
                      <a:lvl4pPr marL="1600200" lvl="3" indent="-228600" algn="l" rtl="0" fontAlgn="base">
                        <a:spcBef>
                          <a:spcPct val="20000"/>
                        </a:spcBef>
                        <a:spcAft>
                          <a:spcPct val="0"/>
                        </a:spcAft>
                        <a:buClr>
                          <a:schemeClr val="accent1"/>
                        </a:buClr>
                        <a:buSzPct val="70000"/>
                        <a:buFont typeface="Wingdings 2" pitchFamily="18" charset="2"/>
                        <a:buChar char=""/>
                        <a:defRPr sz="1800" kern="1200">
                          <a:solidFill>
                            <a:schemeClr val="tx2"/>
                          </a:solidFill>
                          <a:latin typeface="+mn-lt"/>
                          <a:ea typeface="+mn-ea"/>
                          <a:cs typeface="+mn-cs"/>
                        </a:defRPr>
                      </a:lvl4pPr>
                      <a:lvl5pPr marL="2057400" lvl="4" indent="-228600" algn="l" rtl="0" fontAlgn="base">
                        <a:spcBef>
                          <a:spcPct val="20000"/>
                        </a:spcBef>
                        <a:spcAft>
                          <a:spcPct val="0"/>
                        </a:spcAft>
                        <a:buClr>
                          <a:schemeClr val="accent1"/>
                        </a:buClr>
                        <a:buSzPct val="60000"/>
                        <a:buFont typeface="Wingdings 2" pitchFamily="18" charset="2"/>
                        <a:buChar char=""/>
                        <a:defRPr sz="1800" kern="1200">
                          <a:solidFill>
                            <a:schemeClr val="tx2"/>
                          </a:solidFill>
                          <a:latin typeface="+mn-lt"/>
                          <a:ea typeface="+mn-ea"/>
                          <a:cs typeface="+mn-cs"/>
                        </a:defRPr>
                      </a:lvl5pPr>
                    </a:lstStyle>
                    <a:p>
                      <a:pPr marL="0" lvl="0" indent="0" algn="ctr" eaLnBrk="1" hangingPunct="1">
                        <a:lnSpc>
                          <a:spcPts val="1600"/>
                        </a:lnSpc>
                        <a:spcBef>
                          <a:spcPct val="0"/>
                        </a:spcBef>
                        <a:buClrTx/>
                        <a:buSzTx/>
                        <a:buFontTx/>
                        <a:buNone/>
                      </a:pPr>
                      <a:r>
                        <a:rPr lang="zh-CN" altLang="en-US" sz="1600" dirty="0">
                          <a:solidFill>
                            <a:schemeClr val="tx1"/>
                          </a:solidFill>
                          <a:latin typeface="Times New Roman" panose="02020603050405020304" pitchFamily="18" charset="0"/>
                          <a:ea typeface="宋体" panose="02010600030101010101" pitchFamily="2" charset="-122"/>
                        </a:rPr>
                        <a:t>场所</a:t>
                      </a:r>
                      <a:endParaRPr lang="zh-CN" altLang="en-US" sz="1600" dirty="0">
                        <a:solidFill>
                          <a:schemeClr val="tx1"/>
                        </a:solidFill>
                        <a:latin typeface="Times New Roman" panose="02020603050405020304" pitchFamily="18" charset="0"/>
                        <a:ea typeface="宋体" panose="02010600030101010101" pitchFamily="2" charset="-122"/>
                      </a:endParaRPr>
                    </a:p>
                  </a:txBody>
                  <a:tcPr marL="63795" marR="63795" marT="0" marB="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1pPr>
                      <a:lvl2pPr marL="742950" lvl="1" indent="-28575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2pPr>
                      <a:lvl3pPr marL="1143000" lvl="2"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3pPr>
                      <a:lvl4pPr marL="1600200" lvl="3" indent="-228600" algn="l" rtl="0" fontAlgn="base">
                        <a:spcBef>
                          <a:spcPct val="20000"/>
                        </a:spcBef>
                        <a:spcAft>
                          <a:spcPct val="0"/>
                        </a:spcAft>
                        <a:buClr>
                          <a:schemeClr val="accent1"/>
                        </a:buClr>
                        <a:buSzPct val="70000"/>
                        <a:buFont typeface="Wingdings 2" pitchFamily="18" charset="2"/>
                        <a:buChar char=""/>
                        <a:defRPr sz="1800" kern="1200">
                          <a:solidFill>
                            <a:schemeClr val="tx2"/>
                          </a:solidFill>
                          <a:latin typeface="+mn-lt"/>
                          <a:ea typeface="+mn-ea"/>
                          <a:cs typeface="+mn-cs"/>
                        </a:defRPr>
                      </a:lvl4pPr>
                      <a:lvl5pPr marL="2057400" lvl="4" indent="-228600" algn="l" rtl="0" fontAlgn="base">
                        <a:spcBef>
                          <a:spcPct val="20000"/>
                        </a:spcBef>
                        <a:spcAft>
                          <a:spcPct val="0"/>
                        </a:spcAft>
                        <a:buClr>
                          <a:schemeClr val="accent1"/>
                        </a:buClr>
                        <a:buSzPct val="60000"/>
                        <a:buFont typeface="Wingdings 2" pitchFamily="18" charset="2"/>
                        <a:buChar char=""/>
                        <a:defRPr sz="1800" kern="1200">
                          <a:solidFill>
                            <a:schemeClr val="tx2"/>
                          </a:solidFill>
                          <a:latin typeface="+mn-lt"/>
                          <a:ea typeface="+mn-ea"/>
                          <a:cs typeface="+mn-cs"/>
                        </a:defRPr>
                      </a:lvl5pPr>
                    </a:lstStyle>
                    <a:p>
                      <a:pPr marL="0" lvl="0" indent="0" algn="ctr" eaLnBrk="1" hangingPunct="1">
                        <a:lnSpc>
                          <a:spcPts val="1600"/>
                        </a:lnSpc>
                        <a:spcBef>
                          <a:spcPct val="0"/>
                        </a:spcBef>
                        <a:buClrTx/>
                        <a:buSzTx/>
                        <a:buFontTx/>
                        <a:buNone/>
                      </a:pPr>
                      <a:endParaRPr lang="en-US" altLang="zh-CN" sz="1600">
                        <a:solidFill>
                          <a:schemeClr val="tx1"/>
                        </a:solidFill>
                        <a:latin typeface="宋体" panose="02010600030101010101" pitchFamily="2" charset="-122"/>
                        <a:ea typeface="宋体" panose="02010600030101010101" pitchFamily="2" charset="-122"/>
                      </a:endParaRPr>
                    </a:p>
                  </a:txBody>
                  <a:tcPr marL="63795" marR="63795" marT="0" marB="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1pPr>
                      <a:lvl2pPr marL="742950" lvl="1" indent="-28575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2pPr>
                      <a:lvl3pPr marL="1143000" lvl="2"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3pPr>
                      <a:lvl4pPr marL="1600200" lvl="3" indent="-228600" algn="l" rtl="0" fontAlgn="base">
                        <a:spcBef>
                          <a:spcPct val="20000"/>
                        </a:spcBef>
                        <a:spcAft>
                          <a:spcPct val="0"/>
                        </a:spcAft>
                        <a:buClr>
                          <a:schemeClr val="accent1"/>
                        </a:buClr>
                        <a:buSzPct val="70000"/>
                        <a:buFont typeface="Wingdings 2" pitchFamily="18" charset="2"/>
                        <a:buChar char=""/>
                        <a:defRPr sz="1800" kern="1200">
                          <a:solidFill>
                            <a:schemeClr val="tx2"/>
                          </a:solidFill>
                          <a:latin typeface="+mn-lt"/>
                          <a:ea typeface="+mn-ea"/>
                          <a:cs typeface="+mn-cs"/>
                        </a:defRPr>
                      </a:lvl4pPr>
                      <a:lvl5pPr marL="2057400" lvl="4" indent="-228600" algn="l" rtl="0" fontAlgn="base">
                        <a:spcBef>
                          <a:spcPct val="20000"/>
                        </a:spcBef>
                        <a:spcAft>
                          <a:spcPct val="0"/>
                        </a:spcAft>
                        <a:buClr>
                          <a:schemeClr val="accent1"/>
                        </a:buClr>
                        <a:buSzPct val="60000"/>
                        <a:buFont typeface="Wingdings 2" pitchFamily="18" charset="2"/>
                        <a:buChar char=""/>
                        <a:defRPr sz="1800" kern="1200">
                          <a:solidFill>
                            <a:schemeClr val="tx2"/>
                          </a:solidFill>
                          <a:latin typeface="+mn-lt"/>
                          <a:ea typeface="+mn-ea"/>
                          <a:cs typeface="+mn-cs"/>
                        </a:defRPr>
                      </a:lvl5pPr>
                    </a:lstStyle>
                    <a:p>
                      <a:pPr marL="0" lvl="0" indent="0" algn="ctr" eaLnBrk="1" hangingPunct="1">
                        <a:lnSpc>
                          <a:spcPts val="1600"/>
                        </a:lnSpc>
                        <a:spcBef>
                          <a:spcPct val="0"/>
                        </a:spcBef>
                        <a:buClrTx/>
                        <a:buSzTx/>
                        <a:buFontTx/>
                        <a:buNone/>
                      </a:pPr>
                      <a:endParaRPr lang="en-US" altLang="zh-CN" sz="1600">
                        <a:solidFill>
                          <a:schemeClr val="tx1"/>
                        </a:solidFill>
                        <a:latin typeface="宋体" panose="02010600030101010101" pitchFamily="2" charset="-122"/>
                        <a:ea typeface="宋体" panose="02010600030101010101" pitchFamily="2" charset="-122"/>
                      </a:endParaRPr>
                    </a:p>
                  </a:txBody>
                  <a:tcPr marL="63795" marR="63795" marT="0" marB="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1pPr>
                      <a:lvl2pPr marL="742950" lvl="1" indent="-28575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2pPr>
                      <a:lvl3pPr marL="1143000" lvl="2"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3pPr>
                      <a:lvl4pPr marL="1600200" lvl="3" indent="-228600" algn="l" rtl="0" fontAlgn="base">
                        <a:spcBef>
                          <a:spcPct val="20000"/>
                        </a:spcBef>
                        <a:spcAft>
                          <a:spcPct val="0"/>
                        </a:spcAft>
                        <a:buClr>
                          <a:schemeClr val="accent1"/>
                        </a:buClr>
                        <a:buSzPct val="70000"/>
                        <a:buFont typeface="Wingdings 2" pitchFamily="18" charset="2"/>
                        <a:buChar char=""/>
                        <a:defRPr sz="1800" kern="1200">
                          <a:solidFill>
                            <a:schemeClr val="tx2"/>
                          </a:solidFill>
                          <a:latin typeface="+mn-lt"/>
                          <a:ea typeface="+mn-ea"/>
                          <a:cs typeface="+mn-cs"/>
                        </a:defRPr>
                      </a:lvl4pPr>
                      <a:lvl5pPr marL="2057400" lvl="4" indent="-228600" algn="l" rtl="0" fontAlgn="base">
                        <a:spcBef>
                          <a:spcPct val="20000"/>
                        </a:spcBef>
                        <a:spcAft>
                          <a:spcPct val="0"/>
                        </a:spcAft>
                        <a:buClr>
                          <a:schemeClr val="accent1"/>
                        </a:buClr>
                        <a:buSzPct val="60000"/>
                        <a:buFont typeface="Wingdings 2" pitchFamily="18" charset="2"/>
                        <a:buChar char=""/>
                        <a:defRPr sz="1800" kern="1200">
                          <a:solidFill>
                            <a:schemeClr val="tx2"/>
                          </a:solidFill>
                          <a:latin typeface="+mn-lt"/>
                          <a:ea typeface="+mn-ea"/>
                          <a:cs typeface="+mn-cs"/>
                        </a:defRPr>
                      </a:lvl5pPr>
                    </a:lstStyle>
                    <a:p>
                      <a:pPr marL="0" lvl="0" indent="0" algn="ctr" eaLnBrk="1" hangingPunct="1">
                        <a:lnSpc>
                          <a:spcPts val="1600"/>
                        </a:lnSpc>
                        <a:spcBef>
                          <a:spcPct val="0"/>
                        </a:spcBef>
                        <a:buClrTx/>
                        <a:buSzTx/>
                        <a:buFontTx/>
                        <a:buNone/>
                      </a:pPr>
                      <a:endParaRPr lang="en-US" altLang="zh-CN" sz="1600">
                        <a:solidFill>
                          <a:schemeClr val="tx1"/>
                        </a:solidFill>
                        <a:latin typeface="宋体" panose="02010600030101010101" pitchFamily="2" charset="-122"/>
                        <a:ea typeface="宋体" panose="02010600030101010101" pitchFamily="2" charset="-122"/>
                      </a:endParaRPr>
                    </a:p>
                  </a:txBody>
                  <a:tcPr marL="63795" marR="63795" marT="0" marB="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1pPr>
                      <a:lvl2pPr marL="742950" lvl="1" indent="-28575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2pPr>
                      <a:lvl3pPr marL="1143000" lvl="2"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3pPr>
                      <a:lvl4pPr marL="1600200" lvl="3" indent="-228600" algn="l" rtl="0" fontAlgn="base">
                        <a:spcBef>
                          <a:spcPct val="20000"/>
                        </a:spcBef>
                        <a:spcAft>
                          <a:spcPct val="0"/>
                        </a:spcAft>
                        <a:buClr>
                          <a:schemeClr val="accent1"/>
                        </a:buClr>
                        <a:buSzPct val="70000"/>
                        <a:buFont typeface="Wingdings 2" pitchFamily="18" charset="2"/>
                        <a:buChar char=""/>
                        <a:defRPr sz="1800" kern="1200">
                          <a:solidFill>
                            <a:schemeClr val="tx2"/>
                          </a:solidFill>
                          <a:latin typeface="+mn-lt"/>
                          <a:ea typeface="+mn-ea"/>
                          <a:cs typeface="+mn-cs"/>
                        </a:defRPr>
                      </a:lvl4pPr>
                      <a:lvl5pPr marL="2057400" lvl="4" indent="-228600" algn="l" rtl="0" fontAlgn="base">
                        <a:spcBef>
                          <a:spcPct val="20000"/>
                        </a:spcBef>
                        <a:spcAft>
                          <a:spcPct val="0"/>
                        </a:spcAft>
                        <a:buClr>
                          <a:schemeClr val="accent1"/>
                        </a:buClr>
                        <a:buSzPct val="60000"/>
                        <a:buFont typeface="Wingdings 2" pitchFamily="18" charset="2"/>
                        <a:buChar char=""/>
                        <a:defRPr sz="1800" kern="1200">
                          <a:solidFill>
                            <a:schemeClr val="tx2"/>
                          </a:solidFill>
                          <a:latin typeface="+mn-lt"/>
                          <a:ea typeface="+mn-ea"/>
                          <a:cs typeface="+mn-cs"/>
                        </a:defRPr>
                      </a:lvl5pPr>
                    </a:lstStyle>
                    <a:p>
                      <a:pPr marL="0" lvl="0" indent="0" algn="ctr" eaLnBrk="1" hangingPunct="1">
                        <a:lnSpc>
                          <a:spcPts val="1600"/>
                        </a:lnSpc>
                        <a:spcBef>
                          <a:spcPct val="0"/>
                        </a:spcBef>
                        <a:buClrTx/>
                        <a:buSzTx/>
                        <a:buFontTx/>
                        <a:buNone/>
                      </a:pPr>
                      <a:endParaRPr lang="en-US" altLang="zh-CN" sz="1600">
                        <a:solidFill>
                          <a:schemeClr val="tx1"/>
                        </a:solidFill>
                        <a:latin typeface="宋体" panose="02010600030101010101" pitchFamily="2" charset="-122"/>
                        <a:ea typeface="宋体" panose="02010600030101010101" pitchFamily="2" charset="-122"/>
                      </a:endParaRPr>
                    </a:p>
                  </a:txBody>
                  <a:tcPr marL="63795" marR="63795" marT="0" marB="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1pPr>
                      <a:lvl2pPr marL="742950" lvl="1" indent="-28575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2pPr>
                      <a:lvl3pPr marL="1143000" lvl="2"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3pPr>
                      <a:lvl4pPr marL="1600200" lvl="3" indent="-228600" algn="l" rtl="0" fontAlgn="base">
                        <a:spcBef>
                          <a:spcPct val="20000"/>
                        </a:spcBef>
                        <a:spcAft>
                          <a:spcPct val="0"/>
                        </a:spcAft>
                        <a:buClr>
                          <a:schemeClr val="accent1"/>
                        </a:buClr>
                        <a:buSzPct val="70000"/>
                        <a:buFont typeface="Wingdings 2" pitchFamily="18" charset="2"/>
                        <a:buChar char=""/>
                        <a:defRPr sz="1800" kern="1200">
                          <a:solidFill>
                            <a:schemeClr val="tx2"/>
                          </a:solidFill>
                          <a:latin typeface="+mn-lt"/>
                          <a:ea typeface="+mn-ea"/>
                          <a:cs typeface="+mn-cs"/>
                        </a:defRPr>
                      </a:lvl4pPr>
                      <a:lvl5pPr marL="2057400" lvl="4" indent="-228600" algn="l" rtl="0" fontAlgn="base">
                        <a:spcBef>
                          <a:spcPct val="20000"/>
                        </a:spcBef>
                        <a:spcAft>
                          <a:spcPct val="0"/>
                        </a:spcAft>
                        <a:buClr>
                          <a:schemeClr val="accent1"/>
                        </a:buClr>
                        <a:buSzPct val="60000"/>
                        <a:buFont typeface="Wingdings 2" pitchFamily="18" charset="2"/>
                        <a:buChar char=""/>
                        <a:defRPr sz="1800" kern="1200">
                          <a:solidFill>
                            <a:schemeClr val="tx2"/>
                          </a:solidFill>
                          <a:latin typeface="+mn-lt"/>
                          <a:ea typeface="+mn-ea"/>
                          <a:cs typeface="+mn-cs"/>
                        </a:defRPr>
                      </a:lvl5pPr>
                    </a:lstStyle>
                    <a:p>
                      <a:pPr marL="0" lvl="0" indent="0" algn="ctr" eaLnBrk="1" hangingPunct="1">
                        <a:lnSpc>
                          <a:spcPts val="1600"/>
                        </a:lnSpc>
                        <a:spcBef>
                          <a:spcPct val="0"/>
                        </a:spcBef>
                        <a:buClrTx/>
                        <a:buSzTx/>
                        <a:buFontTx/>
                        <a:buNone/>
                      </a:pPr>
                      <a:endParaRPr lang="en-US" altLang="zh-CN" sz="1600">
                        <a:solidFill>
                          <a:schemeClr val="tx1"/>
                        </a:solidFill>
                        <a:latin typeface="宋体" panose="02010600030101010101" pitchFamily="2" charset="-122"/>
                        <a:ea typeface="宋体" panose="02010600030101010101" pitchFamily="2" charset="-122"/>
                      </a:endParaRPr>
                    </a:p>
                  </a:txBody>
                  <a:tcPr marL="63795" marR="63795" marT="0" marB="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1pPr>
                      <a:lvl2pPr marL="742950" lvl="1" indent="-28575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2pPr>
                      <a:lvl3pPr marL="1143000" lvl="2"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3pPr>
                      <a:lvl4pPr marL="1600200" lvl="3" indent="-228600" algn="l" rtl="0" fontAlgn="base">
                        <a:spcBef>
                          <a:spcPct val="20000"/>
                        </a:spcBef>
                        <a:spcAft>
                          <a:spcPct val="0"/>
                        </a:spcAft>
                        <a:buClr>
                          <a:schemeClr val="accent1"/>
                        </a:buClr>
                        <a:buSzPct val="70000"/>
                        <a:buFont typeface="Wingdings 2" pitchFamily="18" charset="2"/>
                        <a:buChar char=""/>
                        <a:defRPr sz="1800" kern="1200">
                          <a:solidFill>
                            <a:schemeClr val="tx2"/>
                          </a:solidFill>
                          <a:latin typeface="+mn-lt"/>
                          <a:ea typeface="+mn-ea"/>
                          <a:cs typeface="+mn-cs"/>
                        </a:defRPr>
                      </a:lvl4pPr>
                      <a:lvl5pPr marL="2057400" lvl="4" indent="-228600" algn="l" rtl="0" fontAlgn="base">
                        <a:spcBef>
                          <a:spcPct val="20000"/>
                        </a:spcBef>
                        <a:spcAft>
                          <a:spcPct val="0"/>
                        </a:spcAft>
                        <a:buClr>
                          <a:schemeClr val="accent1"/>
                        </a:buClr>
                        <a:buSzPct val="60000"/>
                        <a:buFont typeface="Wingdings 2" pitchFamily="18" charset="2"/>
                        <a:buChar char=""/>
                        <a:defRPr sz="1800" kern="1200">
                          <a:solidFill>
                            <a:schemeClr val="tx2"/>
                          </a:solidFill>
                          <a:latin typeface="+mn-lt"/>
                          <a:ea typeface="+mn-ea"/>
                          <a:cs typeface="+mn-cs"/>
                        </a:defRPr>
                      </a:lvl5pPr>
                    </a:lstStyle>
                    <a:p>
                      <a:pPr marL="0" lvl="0" indent="0" algn="ctr" eaLnBrk="1" hangingPunct="1">
                        <a:lnSpc>
                          <a:spcPts val="1600"/>
                        </a:lnSpc>
                        <a:spcBef>
                          <a:spcPct val="0"/>
                        </a:spcBef>
                        <a:buClrTx/>
                        <a:buSzTx/>
                        <a:buFontTx/>
                        <a:buNone/>
                      </a:pPr>
                      <a:endParaRPr lang="en-US" altLang="zh-CN" sz="1600">
                        <a:solidFill>
                          <a:schemeClr val="tx1"/>
                        </a:solidFill>
                        <a:latin typeface="宋体" panose="02010600030101010101" pitchFamily="2" charset="-122"/>
                        <a:ea typeface="宋体" panose="02010600030101010101" pitchFamily="2" charset="-122"/>
                      </a:endParaRPr>
                    </a:p>
                  </a:txBody>
                  <a:tcPr marL="63795" marR="63795" marT="0" marB="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1pPr>
                      <a:lvl2pPr marL="742950" lvl="1" indent="-28575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2pPr>
                      <a:lvl3pPr marL="1143000" lvl="2"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3pPr>
                      <a:lvl4pPr marL="1600200" lvl="3" indent="-228600" algn="l" rtl="0" fontAlgn="base">
                        <a:spcBef>
                          <a:spcPct val="20000"/>
                        </a:spcBef>
                        <a:spcAft>
                          <a:spcPct val="0"/>
                        </a:spcAft>
                        <a:buClr>
                          <a:schemeClr val="accent1"/>
                        </a:buClr>
                        <a:buSzPct val="70000"/>
                        <a:buFont typeface="Wingdings 2" pitchFamily="18" charset="2"/>
                        <a:buChar char=""/>
                        <a:defRPr sz="1800" kern="1200">
                          <a:solidFill>
                            <a:schemeClr val="tx2"/>
                          </a:solidFill>
                          <a:latin typeface="+mn-lt"/>
                          <a:ea typeface="+mn-ea"/>
                          <a:cs typeface="+mn-cs"/>
                        </a:defRPr>
                      </a:lvl4pPr>
                      <a:lvl5pPr marL="2057400" lvl="4" indent="-228600" algn="l" rtl="0" fontAlgn="base">
                        <a:spcBef>
                          <a:spcPct val="20000"/>
                        </a:spcBef>
                        <a:spcAft>
                          <a:spcPct val="0"/>
                        </a:spcAft>
                        <a:buClr>
                          <a:schemeClr val="accent1"/>
                        </a:buClr>
                        <a:buSzPct val="60000"/>
                        <a:buFont typeface="Wingdings 2" pitchFamily="18" charset="2"/>
                        <a:buChar char=""/>
                        <a:defRPr sz="1800" kern="1200">
                          <a:solidFill>
                            <a:schemeClr val="tx2"/>
                          </a:solidFill>
                          <a:latin typeface="+mn-lt"/>
                          <a:ea typeface="+mn-ea"/>
                          <a:cs typeface="+mn-cs"/>
                        </a:defRPr>
                      </a:lvl5pPr>
                    </a:lstStyle>
                    <a:p>
                      <a:pPr marL="0" lvl="0" indent="0" algn="ctr" eaLnBrk="1" hangingPunct="1">
                        <a:lnSpc>
                          <a:spcPts val="1600"/>
                        </a:lnSpc>
                        <a:spcBef>
                          <a:spcPct val="0"/>
                        </a:spcBef>
                        <a:buClrTx/>
                        <a:buSzTx/>
                        <a:buFontTx/>
                        <a:buNone/>
                      </a:pPr>
                      <a:endParaRPr lang="en-US" altLang="zh-CN" sz="1600">
                        <a:solidFill>
                          <a:schemeClr val="tx1"/>
                        </a:solidFill>
                        <a:latin typeface="宋体" panose="02010600030101010101" pitchFamily="2" charset="-122"/>
                        <a:ea typeface="宋体" panose="02010600030101010101" pitchFamily="2" charset="-122"/>
                      </a:endParaRPr>
                    </a:p>
                  </a:txBody>
                  <a:tcPr marL="63795" marR="63795" marT="0" marB="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1pPr>
                      <a:lvl2pPr marL="742950" lvl="1" indent="-28575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2pPr>
                      <a:lvl3pPr marL="1143000" lvl="2"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3pPr>
                      <a:lvl4pPr marL="1600200" lvl="3" indent="-228600" algn="l" rtl="0" fontAlgn="base">
                        <a:spcBef>
                          <a:spcPct val="20000"/>
                        </a:spcBef>
                        <a:spcAft>
                          <a:spcPct val="0"/>
                        </a:spcAft>
                        <a:buClr>
                          <a:schemeClr val="accent1"/>
                        </a:buClr>
                        <a:buSzPct val="70000"/>
                        <a:buFont typeface="Wingdings 2" pitchFamily="18" charset="2"/>
                        <a:buChar char=""/>
                        <a:defRPr sz="1800" kern="1200">
                          <a:solidFill>
                            <a:schemeClr val="tx2"/>
                          </a:solidFill>
                          <a:latin typeface="+mn-lt"/>
                          <a:ea typeface="+mn-ea"/>
                          <a:cs typeface="+mn-cs"/>
                        </a:defRPr>
                      </a:lvl4pPr>
                      <a:lvl5pPr marL="2057400" lvl="4" indent="-228600" algn="l" rtl="0" fontAlgn="base">
                        <a:spcBef>
                          <a:spcPct val="20000"/>
                        </a:spcBef>
                        <a:spcAft>
                          <a:spcPct val="0"/>
                        </a:spcAft>
                        <a:buClr>
                          <a:schemeClr val="accent1"/>
                        </a:buClr>
                        <a:buSzPct val="60000"/>
                        <a:buFont typeface="Wingdings 2" pitchFamily="18" charset="2"/>
                        <a:buChar char=""/>
                        <a:defRPr sz="1800" kern="1200">
                          <a:solidFill>
                            <a:schemeClr val="tx2"/>
                          </a:solidFill>
                          <a:latin typeface="+mn-lt"/>
                          <a:ea typeface="+mn-ea"/>
                          <a:cs typeface="+mn-cs"/>
                        </a:defRPr>
                      </a:lvl5pPr>
                    </a:lstStyle>
                    <a:p>
                      <a:pPr marL="0" lvl="0" indent="0" algn="ctr" eaLnBrk="1" hangingPunct="1">
                        <a:lnSpc>
                          <a:spcPts val="1600"/>
                        </a:lnSpc>
                        <a:spcBef>
                          <a:spcPct val="0"/>
                        </a:spcBef>
                        <a:buClrTx/>
                        <a:buSzTx/>
                        <a:buFontTx/>
                        <a:buNone/>
                      </a:pPr>
                      <a:endParaRPr lang="en-US" altLang="zh-CN" sz="1600">
                        <a:solidFill>
                          <a:schemeClr val="tx1"/>
                        </a:solidFill>
                        <a:latin typeface="宋体" panose="02010600030101010101" pitchFamily="2" charset="-122"/>
                        <a:ea typeface="宋体" panose="02010600030101010101" pitchFamily="2" charset="-122"/>
                      </a:endParaRPr>
                    </a:p>
                  </a:txBody>
                  <a:tcPr marL="63795" marR="63795" marT="0" marB="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1pPr>
                      <a:lvl2pPr marL="742950" lvl="1" indent="-28575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2pPr>
                      <a:lvl3pPr marL="1143000" lvl="2"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3pPr>
                      <a:lvl4pPr marL="1600200" lvl="3" indent="-228600" algn="l" rtl="0" fontAlgn="base">
                        <a:spcBef>
                          <a:spcPct val="20000"/>
                        </a:spcBef>
                        <a:spcAft>
                          <a:spcPct val="0"/>
                        </a:spcAft>
                        <a:buClr>
                          <a:schemeClr val="accent1"/>
                        </a:buClr>
                        <a:buSzPct val="70000"/>
                        <a:buFont typeface="Wingdings 2" pitchFamily="18" charset="2"/>
                        <a:buChar char=""/>
                        <a:defRPr sz="1800" kern="1200">
                          <a:solidFill>
                            <a:schemeClr val="tx2"/>
                          </a:solidFill>
                          <a:latin typeface="+mn-lt"/>
                          <a:ea typeface="+mn-ea"/>
                          <a:cs typeface="+mn-cs"/>
                        </a:defRPr>
                      </a:lvl4pPr>
                      <a:lvl5pPr marL="2057400" lvl="4" indent="-228600" algn="l" rtl="0" fontAlgn="base">
                        <a:spcBef>
                          <a:spcPct val="20000"/>
                        </a:spcBef>
                        <a:spcAft>
                          <a:spcPct val="0"/>
                        </a:spcAft>
                        <a:buClr>
                          <a:schemeClr val="accent1"/>
                        </a:buClr>
                        <a:buSzPct val="60000"/>
                        <a:buFont typeface="Wingdings 2" pitchFamily="18" charset="2"/>
                        <a:buChar char=""/>
                        <a:defRPr sz="1800" kern="1200">
                          <a:solidFill>
                            <a:schemeClr val="tx2"/>
                          </a:solidFill>
                          <a:latin typeface="+mn-lt"/>
                          <a:ea typeface="+mn-ea"/>
                          <a:cs typeface="+mn-cs"/>
                        </a:defRPr>
                      </a:lvl5pPr>
                    </a:lstStyle>
                    <a:p>
                      <a:pPr marL="0" lvl="0" indent="0" algn="ctr" eaLnBrk="1" hangingPunct="1">
                        <a:lnSpc>
                          <a:spcPts val="1600"/>
                        </a:lnSpc>
                        <a:spcBef>
                          <a:spcPct val="0"/>
                        </a:spcBef>
                        <a:buClrTx/>
                        <a:buSzTx/>
                        <a:buFontTx/>
                        <a:buNone/>
                      </a:pPr>
                      <a:endParaRPr lang="en-US" altLang="zh-CN" sz="1600">
                        <a:solidFill>
                          <a:schemeClr val="tx1"/>
                        </a:solidFill>
                        <a:latin typeface="宋体" panose="02010600030101010101" pitchFamily="2" charset="-122"/>
                        <a:ea typeface="宋体" panose="02010600030101010101" pitchFamily="2" charset="-122"/>
                      </a:endParaRPr>
                    </a:p>
                  </a:txBody>
                  <a:tcPr marL="63795" marR="63795" marT="0" marB="0"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
        <p:nvSpPr>
          <p:cNvPr id="37890" name="标题 1"/>
          <p:cNvSpPr>
            <a:spLocks noGrp="1"/>
          </p:cNvSpPr>
          <p:nvPr>
            <p:ph type="title"/>
          </p:nvPr>
        </p:nvSpPr>
        <p:spPr>
          <a:xfrm>
            <a:off x="1071563" y="5286374"/>
            <a:ext cx="7429500" cy="500063"/>
          </a:xfrm>
          <a:noFill/>
          <a:ln>
            <a:noFill/>
          </a:ln>
          <a:effectLst/>
          <a:scene3d>
            <a:camera prst="orthographicFront"/>
            <a:lightRig rig="balanced" dir="t"/>
          </a:scene3d>
          <a:sp3d prstMaterial="plastic"/>
        </p:spPr>
        <p:txBody>
          <a:bodyPr vert="horz" anchor="ctr">
            <a:normAutofit/>
          </a:bodyPr>
          <a:lstStyle/>
          <a:p>
            <a:pPr marL="0" marR="0" lvl="0" indent="0" algn="l" defTabSz="914400" rtl="0" eaLnBrk="1" fontAlgn="auto" latinLnBrk="0" hangingPunct="1">
              <a:lnSpc>
                <a:spcPct val="100000"/>
              </a:lnSpc>
              <a:spcBef>
                <a:spcPct val="0"/>
              </a:spcBef>
              <a:spcAft>
                <a:spcPts val="0"/>
              </a:spcAft>
              <a:buClrTx/>
              <a:buSzTx/>
              <a:buFontTx/>
              <a:buNone/>
              <a:defRPr/>
            </a:pPr>
            <a:r>
              <a:rPr kumimoji="0" lang="zh-CN" altLang="en-US" sz="2000" b="1" i="0" u="none" strike="noStrike" kern="1200" cap="all" spc="0" normalizeH="0" baseline="0" noProof="0" dirty="0" smtClean="0">
                <a:ln>
                  <a:noFill/>
                </a:ln>
                <a:solidFill>
                  <a:schemeClr val="tx2"/>
                </a:solidFill>
                <a:effectLst>
                  <a:reflection blurRad="12700" stA="48000" endA="300" endPos="55000" dir="5400000" sy="-90000" algn="bl" rotWithShape="0"/>
                </a:effectLst>
                <a:uLnTx/>
                <a:uFillTx/>
                <a:latin typeface="+mj-lt"/>
                <a:ea typeface="+mj-ea"/>
                <a:cs typeface="+mj-cs"/>
              </a:rPr>
              <a:t>其他可疑食品：     进食时间：        进食场所：      进食数量：</a:t>
            </a:r>
            <a:endParaRPr kumimoji="0" lang="zh-CN" altLang="en-US" sz="2000" b="1" i="0" u="none" strike="noStrike" kern="1200" cap="all" spc="0" normalizeH="0" baseline="0" noProof="0" dirty="0" smtClean="0">
              <a:ln>
                <a:noFill/>
              </a:ln>
              <a:solidFill>
                <a:schemeClr val="tx2"/>
              </a:solidFill>
              <a:effectLst>
                <a:reflection blurRad="12700" stA="48000" endA="300" endPos="55000" dir="5400000" sy="-90000" algn="bl" rotWithShape="0"/>
              </a:effectLst>
              <a:uLnTx/>
              <a:uFillTx/>
              <a:latin typeface="+mj-lt"/>
              <a:ea typeface="+mj-ea"/>
              <a:cs typeface="+mj-cs"/>
            </a:endParaRPr>
          </a:p>
        </p:txBody>
      </p:sp>
      <p:sp>
        <p:nvSpPr>
          <p:cNvPr id="35843" name="矩形 7"/>
          <p:cNvSpPr/>
          <p:nvPr/>
        </p:nvSpPr>
        <p:spPr>
          <a:xfrm>
            <a:off x="1214438" y="642938"/>
            <a:ext cx="7143750" cy="954087"/>
          </a:xfrm>
          <a:prstGeom prst="rect">
            <a:avLst/>
          </a:prstGeom>
          <a:noFill/>
          <a:ln w="9525">
            <a:noFill/>
          </a:ln>
        </p:spPr>
        <p:txBody>
          <a:bodyPr anchor="t" anchorCtr="0">
            <a:spAutoFit/>
          </a:bodyPr>
          <a:p>
            <a:r>
              <a:rPr lang="zh-CN" altLang="en-US" sz="2800" b="1" dirty="0">
                <a:latin typeface="华文宋体" pitchFamily="2" charset="-122"/>
                <a:ea typeface="华文宋体" pitchFamily="2" charset="-122"/>
              </a:rPr>
              <a:t>发病前</a:t>
            </a:r>
            <a:r>
              <a:rPr lang="en-US" altLang="zh-CN" sz="2800" b="1">
                <a:latin typeface="华文宋体" pitchFamily="2" charset="-122"/>
                <a:ea typeface="华文宋体" pitchFamily="2" charset="-122"/>
              </a:rPr>
              <a:t>72</a:t>
            </a:r>
            <a:r>
              <a:rPr lang="zh-CN" altLang="en-US" sz="2800" b="1" dirty="0">
                <a:latin typeface="华文宋体" pitchFamily="2" charset="-122"/>
                <a:ea typeface="华文宋体" pitchFamily="2" charset="-122"/>
              </a:rPr>
              <a:t>小时内摄入的食品调查（自发病时间向前推溯</a:t>
            </a:r>
            <a:r>
              <a:rPr lang="en-US" altLang="zh-CN" sz="2800" b="1">
                <a:latin typeface="华文宋体" pitchFamily="2" charset="-122"/>
                <a:ea typeface="华文宋体" pitchFamily="2" charset="-122"/>
              </a:rPr>
              <a:t>72</a:t>
            </a:r>
            <a:r>
              <a:rPr lang="zh-CN" altLang="en-US" sz="2800" b="1" dirty="0">
                <a:latin typeface="华文宋体" pitchFamily="2" charset="-122"/>
                <a:ea typeface="华文宋体" pitchFamily="2" charset="-122"/>
              </a:rPr>
              <a:t>小时）</a:t>
            </a:r>
            <a:endParaRPr lang="zh-CN" altLang="en-US" sz="2800" b="1" dirty="0">
              <a:latin typeface="华文宋体" pitchFamily="2" charset="-122"/>
              <a:ea typeface="华文宋体" pitchFamily="2" charset="-122"/>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5" name="图片占位符 4"/>
          <p:cNvGraphicFramePr>
            <a:graphicFrameLocks noGrp="1"/>
          </p:cNvGraphicFramePr>
          <p:nvPr>
            <p:ph type="pic" idx="1"/>
          </p:nvPr>
        </p:nvGraphicFramePr>
        <p:xfrm>
          <a:off x="1285875" y="1785937"/>
          <a:ext cx="7286625" cy="2714625"/>
        </p:xfrm>
        <a:graphic>
          <a:graphicData uri="http://schemas.openxmlformats.org/drawingml/2006/table">
            <a:tbl>
              <a:tblPr/>
              <a:tblGrid>
                <a:gridCol w="2655543"/>
                <a:gridCol w="2040486"/>
                <a:gridCol w="2590648"/>
              </a:tblGrid>
              <a:tr h="904881">
                <a:tc>
                  <a:txBody>
                    <a:bodyPr/>
                    <a:lstStyle/>
                    <a:p>
                      <a:pPr algn="ctr">
                        <a:lnSpc>
                          <a:spcPts val="1600"/>
                        </a:lnSpc>
                        <a:spcAft>
                          <a:spcPts val="0"/>
                        </a:spcAft>
                      </a:pPr>
                      <a:r>
                        <a:rPr lang="zh-CN" sz="2000" kern="1800" spc="-80" dirty="0">
                          <a:latin typeface="Times New Roman" panose="02020603050405020304"/>
                          <a:ea typeface="宋体" panose="02010600030101010101" pitchFamily="2" charset="-122"/>
                          <a:cs typeface="宋体" panose="02010600030101010101" pitchFamily="2" charset="-122"/>
                        </a:rPr>
                        <a:t>样品名称及检验项目</a:t>
                      </a:r>
                      <a:endParaRPr lang="zh-CN" sz="2000" kern="100" dirty="0">
                        <a:latin typeface="Times New Roman" panose="02020603050405020304"/>
                        <a:ea typeface="宋体" panose="02010600030101010101" pitchFamily="2" charset="-122"/>
                      </a:endParaRPr>
                    </a:p>
                  </a:txBody>
                  <a:tcPr marL="63795" marR="637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zh-CN" sz="2000" kern="1800" spc="-80" dirty="0">
                          <a:latin typeface="Times New Roman" panose="02020603050405020304"/>
                          <a:ea typeface="宋体" panose="02010600030101010101" pitchFamily="2" charset="-122"/>
                          <a:cs typeface="宋体" panose="02010600030101010101" pitchFamily="2" charset="-122"/>
                        </a:rPr>
                        <a:t>检 验 结 果</a:t>
                      </a:r>
                      <a:r>
                        <a:rPr lang="en-US" sz="2000" kern="1800" spc="-80" dirty="0">
                          <a:latin typeface="Times New Roman" panose="02020603050405020304"/>
                          <a:ea typeface="宋体" panose="02010600030101010101" pitchFamily="2" charset="-122"/>
                          <a:cs typeface="宋体" panose="02010600030101010101" pitchFamily="2" charset="-122"/>
                        </a:rPr>
                        <a:t> </a:t>
                      </a:r>
                      <a:endParaRPr lang="zh-CN" sz="2000" kern="100" dirty="0">
                        <a:latin typeface="Times New Roman" panose="02020603050405020304"/>
                        <a:ea typeface="宋体" panose="02010600030101010101" pitchFamily="2" charset="-122"/>
                      </a:endParaRPr>
                    </a:p>
                  </a:txBody>
                  <a:tcPr marL="63795" marR="637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zh-CN" sz="2000" kern="1800" spc="-80" dirty="0">
                          <a:latin typeface="Times New Roman" panose="02020603050405020304"/>
                          <a:ea typeface="宋体" panose="02010600030101010101" pitchFamily="2" charset="-122"/>
                          <a:cs typeface="宋体" panose="02010600030101010101" pitchFamily="2" charset="-122"/>
                        </a:rPr>
                        <a:t>意义（有、无、可疑）</a:t>
                      </a:r>
                      <a:endParaRPr lang="zh-CN" sz="2000" kern="100" dirty="0">
                        <a:latin typeface="Times New Roman" panose="02020603050405020304"/>
                        <a:ea typeface="宋体" panose="02010600030101010101" pitchFamily="2" charset="-122"/>
                      </a:endParaRPr>
                    </a:p>
                  </a:txBody>
                  <a:tcPr marL="63795" marR="637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04881">
                <a:tc>
                  <a:txBody>
                    <a:bodyPr/>
                    <a:lstStyle/>
                    <a:p>
                      <a:pPr algn="just">
                        <a:lnSpc>
                          <a:spcPts val="1600"/>
                        </a:lnSpc>
                        <a:spcAft>
                          <a:spcPts val="0"/>
                        </a:spcAft>
                      </a:pPr>
                      <a:endParaRPr lang="en-US" sz="1100" kern="1800" spc="-80">
                        <a:latin typeface="宋体" panose="02010600030101010101" pitchFamily="2" charset="-122"/>
                        <a:ea typeface="宋体" panose="02010600030101010101" pitchFamily="2" charset="-122"/>
                        <a:cs typeface="宋体" panose="02010600030101010101" pitchFamily="2" charset="-122"/>
                      </a:endParaRPr>
                    </a:p>
                  </a:txBody>
                  <a:tcPr marL="63795" marR="637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600"/>
                        </a:lnSpc>
                        <a:spcAft>
                          <a:spcPts val="0"/>
                        </a:spcAft>
                      </a:pPr>
                      <a:endParaRPr lang="en-US" sz="1100" kern="1800" spc="-80">
                        <a:latin typeface="宋体" panose="02010600030101010101" pitchFamily="2" charset="-122"/>
                        <a:ea typeface="宋体" panose="02010600030101010101" pitchFamily="2" charset="-122"/>
                        <a:cs typeface="宋体" panose="02010600030101010101" pitchFamily="2" charset="-122"/>
                      </a:endParaRPr>
                    </a:p>
                  </a:txBody>
                  <a:tcPr marL="63795" marR="637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600"/>
                        </a:lnSpc>
                        <a:spcAft>
                          <a:spcPts val="0"/>
                        </a:spcAft>
                      </a:pPr>
                      <a:endParaRPr lang="en-US" sz="1100" kern="1800" spc="-80">
                        <a:latin typeface="宋体" panose="02010600030101010101" pitchFamily="2" charset="-122"/>
                        <a:ea typeface="宋体" panose="02010600030101010101" pitchFamily="2" charset="-122"/>
                        <a:cs typeface="宋体" panose="02010600030101010101" pitchFamily="2" charset="-122"/>
                      </a:endParaRPr>
                    </a:p>
                  </a:txBody>
                  <a:tcPr marL="63795" marR="637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04883">
                <a:tc>
                  <a:txBody>
                    <a:bodyPr/>
                    <a:lstStyle/>
                    <a:p>
                      <a:pPr algn="just">
                        <a:lnSpc>
                          <a:spcPts val="1600"/>
                        </a:lnSpc>
                        <a:spcAft>
                          <a:spcPts val="0"/>
                        </a:spcAft>
                      </a:pPr>
                      <a:endParaRPr lang="en-US" sz="1100" kern="1800" spc="-80" dirty="0">
                        <a:latin typeface="宋体" panose="02010600030101010101" pitchFamily="2" charset="-122"/>
                        <a:ea typeface="宋体" panose="02010600030101010101" pitchFamily="2" charset="-122"/>
                        <a:cs typeface="宋体" panose="02010600030101010101" pitchFamily="2" charset="-122"/>
                      </a:endParaRPr>
                    </a:p>
                  </a:txBody>
                  <a:tcPr marL="63795" marR="637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600"/>
                        </a:lnSpc>
                        <a:spcAft>
                          <a:spcPts val="0"/>
                        </a:spcAft>
                      </a:pPr>
                      <a:endParaRPr lang="en-US" sz="1100" kern="1800" spc="-80">
                        <a:latin typeface="宋体" panose="02010600030101010101" pitchFamily="2" charset="-122"/>
                        <a:ea typeface="宋体" panose="02010600030101010101" pitchFamily="2" charset="-122"/>
                        <a:cs typeface="宋体" panose="02010600030101010101" pitchFamily="2" charset="-122"/>
                      </a:endParaRPr>
                    </a:p>
                  </a:txBody>
                  <a:tcPr marL="63795" marR="637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600"/>
                        </a:lnSpc>
                        <a:spcAft>
                          <a:spcPts val="0"/>
                        </a:spcAft>
                      </a:pPr>
                      <a:endParaRPr lang="en-US" sz="1100" kern="1800" spc="-80" dirty="0">
                        <a:latin typeface="宋体" panose="02010600030101010101" pitchFamily="2" charset="-122"/>
                        <a:ea typeface="宋体" panose="02010600030101010101" pitchFamily="2" charset="-122"/>
                        <a:cs typeface="宋体" panose="02010600030101010101" pitchFamily="2" charset="-122"/>
                      </a:endParaRPr>
                    </a:p>
                  </a:txBody>
                  <a:tcPr marL="63795" marR="637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8914" name="标题 1"/>
          <p:cNvSpPr>
            <a:spLocks noGrp="1"/>
          </p:cNvSpPr>
          <p:nvPr>
            <p:ph type="title"/>
          </p:nvPr>
        </p:nvSpPr>
        <p:spPr>
          <a:noFill/>
          <a:ln>
            <a:noFill/>
          </a:ln>
          <a:effectLst/>
          <a:scene3d>
            <a:camera prst="orthographicFront"/>
            <a:lightRig rig="balanced" dir="t"/>
          </a:scene3d>
          <a:sp3d prstMaterial="plastic"/>
        </p:spPr>
        <p:txBody>
          <a:bodyPr vert="horz" anchor="ctr">
            <a:normAutofit fontScale="90000"/>
          </a:bodyPr>
          <a:lstStyle/>
          <a:p>
            <a:pPr marL="0" marR="0" lvl="0" indent="0" algn="l" defTabSz="914400" rtl="0" eaLnBrk="1" fontAlgn="auto" latinLnBrk="0" hangingPunct="1">
              <a:lnSpc>
                <a:spcPct val="100000"/>
              </a:lnSpc>
              <a:spcBef>
                <a:spcPct val="0"/>
              </a:spcBef>
              <a:spcAft>
                <a:spcPts val="0"/>
              </a:spcAft>
              <a:buClrTx/>
              <a:buSzTx/>
              <a:buFontTx/>
              <a:buNone/>
              <a:defRPr/>
            </a:pPr>
            <a:br>
              <a:rPr kumimoji="0" lang="zh-CN" altLang="en-US" sz="4000" b="1" i="0" u="none" strike="noStrike" kern="1200" cap="all" spc="0" normalizeH="0" baseline="0" noProof="0" smtClean="0">
                <a:ln>
                  <a:noFill/>
                </a:ln>
                <a:solidFill>
                  <a:schemeClr val="tx2"/>
                </a:solidFill>
                <a:effectLst>
                  <a:reflection blurRad="12700" stA="48000" endA="300" endPos="55000" dir="5400000" sy="-90000" algn="bl" rotWithShape="0"/>
                </a:effectLst>
                <a:uLnTx/>
                <a:uFillTx/>
                <a:latin typeface="+mj-lt"/>
                <a:ea typeface="+mj-ea"/>
                <a:cs typeface="+mj-cs"/>
              </a:rPr>
            </a:br>
            <a:endParaRPr kumimoji="0" lang="zh-CN" altLang="en-US" sz="2000" b="1" i="0" u="none" strike="noStrike" kern="1200" cap="all" spc="0" normalizeH="0" baseline="0" noProof="0" smtClean="0">
              <a:ln>
                <a:noFill/>
              </a:ln>
              <a:solidFill>
                <a:schemeClr val="tx2"/>
              </a:solidFill>
              <a:effectLst>
                <a:reflection blurRad="12700" stA="48000" endA="300" endPos="55000" dir="5400000" sy="-90000" algn="bl" rotWithShape="0"/>
              </a:effectLst>
              <a:uLnTx/>
              <a:uFillTx/>
              <a:latin typeface="+mj-lt"/>
              <a:ea typeface="+mj-ea"/>
              <a:cs typeface="+mj-cs"/>
            </a:endParaRPr>
          </a:p>
        </p:txBody>
      </p:sp>
      <p:sp>
        <p:nvSpPr>
          <p:cNvPr id="36867" name="文本占位符 3"/>
          <p:cNvSpPr>
            <a:spLocks noGrp="1"/>
          </p:cNvSpPr>
          <p:nvPr>
            <p:ph type="body" sz="half" idx="2"/>
          </p:nvPr>
        </p:nvSpPr>
        <p:spPr>
          <a:xfrm>
            <a:off x="1214438" y="4714875"/>
            <a:ext cx="7429500" cy="1457325"/>
          </a:xfrm>
          <a:ln/>
        </p:spPr>
        <p:txBody>
          <a:bodyPr vert="horz" wrap="square" lIns="109728" tIns="0" rIns="91440" bIns="45720" anchor="t" anchorCtr="0"/>
          <a:p>
            <a:pPr eaLnBrk="1" hangingPunct="1">
              <a:buSzPct val="70000"/>
            </a:pPr>
            <a:r>
              <a:rPr lang="zh-CN" altLang="en-US" sz="2800" kern="1200" dirty="0">
                <a:latin typeface="+mn-lt"/>
                <a:ea typeface="宋体" panose="02010600030101010101" pitchFamily="2" charset="-122"/>
                <a:cs typeface="+mn-cs"/>
              </a:rPr>
              <a:t>若实验室检验结果有意义，可疑致病因素为：</a:t>
            </a:r>
            <a:br>
              <a:rPr lang="zh-CN" altLang="en-US" sz="2800" kern="1200" dirty="0">
                <a:latin typeface="+mn-lt"/>
                <a:ea typeface="+mn-ea"/>
                <a:cs typeface="+mn-cs"/>
              </a:rPr>
            </a:br>
            <a:r>
              <a:rPr lang="zh-CN" altLang="en-US" sz="2800" kern="1200" dirty="0">
                <a:latin typeface="+mn-lt"/>
                <a:ea typeface="宋体" panose="02010600030101010101" pitchFamily="2" charset="-122"/>
                <a:cs typeface="+mn-cs"/>
              </a:rPr>
              <a:t>被调查人签字：                 调查人（</a:t>
            </a:r>
            <a:r>
              <a:rPr lang="en-US" altLang="zh-CN" sz="2800" kern="1200">
                <a:latin typeface="+mn-lt"/>
                <a:ea typeface="宋体" panose="02010600030101010101" pitchFamily="2" charset="-122"/>
                <a:cs typeface="+mn-cs"/>
              </a:rPr>
              <a:t>2</a:t>
            </a:r>
            <a:r>
              <a:rPr lang="zh-CN" altLang="en-US" sz="2800" kern="1200" dirty="0">
                <a:latin typeface="+mn-lt"/>
                <a:ea typeface="宋体" panose="02010600030101010101" pitchFamily="2" charset="-122"/>
                <a:cs typeface="+mn-cs"/>
              </a:rPr>
              <a:t>人）签名：                  调查日期：   年   月   日</a:t>
            </a:r>
            <a:endParaRPr lang="zh-CN" altLang="en-US" sz="2800" kern="1200" dirty="0">
              <a:latin typeface="+mn-lt"/>
              <a:ea typeface="+mn-ea"/>
              <a:cs typeface="+mn-cs"/>
            </a:endParaRPr>
          </a:p>
        </p:txBody>
      </p:sp>
      <p:sp>
        <p:nvSpPr>
          <p:cNvPr id="36868" name="矩形 6"/>
          <p:cNvSpPr/>
          <p:nvPr/>
        </p:nvSpPr>
        <p:spPr>
          <a:xfrm>
            <a:off x="1214438" y="571500"/>
            <a:ext cx="7286625" cy="1077913"/>
          </a:xfrm>
          <a:prstGeom prst="rect">
            <a:avLst/>
          </a:prstGeom>
          <a:noFill/>
          <a:ln w="9525">
            <a:noFill/>
          </a:ln>
        </p:spPr>
        <p:txBody>
          <a:bodyPr anchor="t" anchorCtr="0">
            <a:spAutoFit/>
          </a:bodyPr>
          <a:p>
            <a:r>
              <a:rPr lang="zh-CN" altLang="en-US" sz="3200" dirty="0">
                <a:latin typeface="Times New Roman" panose="02020603050405020304" pitchFamily="18" charset="0"/>
                <a:ea typeface="宋体" panose="02010600030101010101" pitchFamily="2" charset="-122"/>
              </a:rPr>
              <a:t>临床及实验室检验结果（没有进行临床或者实验室检验的可以不填）</a:t>
            </a:r>
            <a:endParaRPr lang="zh-CN" altLang="en-US" sz="3200" dirty="0">
              <a:latin typeface="Times New Roman" panose="02020603050405020304" pitchFamily="18" charset="0"/>
              <a:ea typeface="宋体" panose="02010600030101010101" pitchFamily="2" charset="-122"/>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1138" name="标题 91137"/>
          <p:cNvSpPr/>
          <p:nvPr>
            <p:ph type="title"/>
          </p:nvPr>
        </p:nvSpPr>
        <p:spPr>
          <a:noFill/>
          <a:ln>
            <a:noFill/>
          </a:ln>
        </p:spPr>
        <p:txBody>
          <a:bodyPr/>
          <a:p>
            <a:pPr marL="0" marR="0" indent="0" algn="l" defTabSz="914400" rtl="0" eaLnBrk="1" fontAlgn="base" latinLnBrk="0" hangingPunct="1">
              <a:lnSpc>
                <a:spcPct val="100000"/>
              </a:lnSpc>
              <a:spcBef>
                <a:spcPct val="0"/>
              </a:spcBef>
              <a:spcAft>
                <a:spcPct val="0"/>
              </a:spcAft>
              <a:buClrTx/>
              <a:buSzTx/>
              <a:buFontTx/>
              <a:buNone/>
            </a:pPr>
            <a:r>
              <a:rPr kumimoji="0" lang="zh-CN" altLang="en-US" sz="3600" b="0" i="0" u="none" strike="noStrike" kern="1200" cap="all" spc="0" normalizeH="0" baseline="0" noProof="1" dirty="0">
                <a:solidFill>
                  <a:schemeClr val="tx2"/>
                </a:solidFill>
                <a:effectLst/>
                <a:latin typeface="+mj-lt"/>
                <a:ea typeface="+mj-ea"/>
                <a:cs typeface="+mj-cs"/>
              </a:rPr>
              <a:t>六、资料的分析整理</a:t>
            </a:r>
            <a:endParaRPr kumimoji="0" lang="zh-CN" altLang="en-US" sz="3600" b="0" i="0" u="none" strike="noStrike" kern="1200" cap="all" spc="0" normalizeH="0" baseline="0" noProof="1" dirty="0">
              <a:solidFill>
                <a:schemeClr val="tx2"/>
              </a:solidFill>
              <a:effectLst/>
              <a:latin typeface="+mj-lt"/>
              <a:ea typeface="+mj-ea"/>
              <a:cs typeface="+mj-cs"/>
            </a:endParaRPr>
          </a:p>
        </p:txBody>
      </p:sp>
      <p:sp>
        <p:nvSpPr>
          <p:cNvPr id="37890" name="文本占位符 91138"/>
          <p:cNvSpPr>
            <a:spLocks noGrp="1"/>
          </p:cNvSpPr>
          <p:nvPr>
            <p:ph idx="1"/>
          </p:nvPr>
        </p:nvSpPr>
        <p:spPr>
          <a:ln/>
        </p:spPr>
        <p:txBody>
          <a:bodyPr anchor="t" anchorCtr="0"/>
          <a:p>
            <a:r>
              <a:rPr lang="zh-CN" altLang="en-US" dirty="0"/>
              <a:t>确定病例数量：过严或过宽都会造成漏诊、误诊或扩大病例范围；</a:t>
            </a:r>
            <a:endParaRPr lang="zh-CN" altLang="en-US" dirty="0"/>
          </a:p>
          <a:p>
            <a:r>
              <a:rPr lang="zh-CN" altLang="en-US" dirty="0"/>
              <a:t>临床症状与体症的分析；</a:t>
            </a:r>
            <a:endParaRPr lang="zh-CN" altLang="en-US" dirty="0"/>
          </a:p>
          <a:p>
            <a:r>
              <a:rPr lang="zh-CN" altLang="en-US" dirty="0"/>
              <a:t>推算潜伏期；</a:t>
            </a:r>
            <a:endParaRPr lang="zh-CN" altLang="en-US" dirty="0"/>
          </a:p>
          <a:p>
            <a:r>
              <a:rPr lang="zh-CN" altLang="en-US" dirty="0"/>
              <a:t>确定可疑病因食物；</a:t>
            </a:r>
            <a:endParaRPr lang="zh-CN" alt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4034" name="标题 1"/>
          <p:cNvSpPr>
            <a:spLocks noGrp="1"/>
          </p:cNvSpPr>
          <p:nvPr>
            <p:ph type="title"/>
          </p:nvPr>
        </p:nvSpPr>
        <p:spPr>
          <a:noFill/>
          <a:ln>
            <a:noFill/>
          </a:ln>
          <a:effectLst/>
          <a:scene3d>
            <a:camera prst="orthographicFront"/>
            <a:lightRig rig="balanced" dir="t"/>
          </a:scene3d>
          <a:sp3d prstMaterial="plastic"/>
        </p:spPr>
        <p:txBody>
          <a:bodyPr vert="horz" anchor="ctr">
            <a:normAutofit/>
          </a:bodyPr>
          <a:lstStyle/>
          <a:p>
            <a:pPr marL="0" marR="0" lvl="0" indent="0" algn="l" defTabSz="914400" rtl="0" eaLnBrk="1" fontAlgn="auto" latinLnBrk="0" hangingPunct="1">
              <a:lnSpc>
                <a:spcPct val="100000"/>
              </a:lnSpc>
              <a:spcBef>
                <a:spcPct val="0"/>
              </a:spcBef>
              <a:spcAft>
                <a:spcPts val="0"/>
              </a:spcAft>
              <a:buClrTx/>
              <a:buSzTx/>
              <a:buFontTx/>
              <a:buNone/>
              <a:defRPr/>
            </a:pPr>
            <a:r>
              <a:rPr kumimoji="0" lang="zh-CN" altLang="en-US" sz="3600" b="0" i="0" u="none" strike="noStrike" kern="1200" cap="all" spc="0" normalizeH="0" baseline="0" noProof="0" smtClean="0">
                <a:ln>
                  <a:noFill/>
                </a:ln>
                <a:solidFill>
                  <a:schemeClr val="tx2"/>
                </a:solidFill>
                <a:effectLst>
                  <a:reflection blurRad="12700" stA="48000" endA="300" endPos="55000" dir="5400000" sy="-90000" algn="bl" rotWithShape="0"/>
                </a:effectLst>
                <a:uLnTx/>
                <a:uFillTx/>
                <a:latin typeface="+mj-lt"/>
                <a:ea typeface="+mj-ea"/>
                <a:cs typeface="+mj-cs"/>
              </a:rPr>
              <a:t>食物中毒调查报告</a:t>
            </a:r>
            <a:endParaRPr kumimoji="0" lang="zh-CN" altLang="en-US" sz="3600" b="0" i="0" u="none" strike="noStrike" kern="1200" cap="all" spc="0" normalizeH="0" baseline="0" noProof="0" smtClean="0">
              <a:ln>
                <a:noFill/>
              </a:ln>
              <a:solidFill>
                <a:schemeClr val="tx2"/>
              </a:solidFill>
              <a:effectLst>
                <a:reflection blurRad="12700" stA="48000" endA="300" endPos="55000" dir="5400000" sy="-90000" algn="bl" rotWithShape="0"/>
              </a:effectLst>
              <a:uLnTx/>
              <a:uFillTx/>
              <a:latin typeface="+mj-lt"/>
              <a:ea typeface="+mj-ea"/>
              <a:cs typeface="+mj-cs"/>
            </a:endParaRPr>
          </a:p>
        </p:txBody>
      </p:sp>
      <p:sp>
        <p:nvSpPr>
          <p:cNvPr id="38914" name="内容占位符 2"/>
          <p:cNvSpPr>
            <a:spLocks noGrp="1"/>
          </p:cNvSpPr>
          <p:nvPr>
            <p:ph idx="1"/>
          </p:nvPr>
        </p:nvSpPr>
        <p:spPr>
          <a:ln/>
        </p:spPr>
        <p:txBody>
          <a:bodyPr vert="horz" wrap="square" lIns="91440" tIns="45720" rIns="91440" bIns="45720" anchor="t" anchorCtr="0"/>
          <a:p>
            <a:pPr eaLnBrk="1" hangingPunct="1"/>
            <a:r>
              <a:rPr lang="zh-CN" altLang="en-US" dirty="0"/>
              <a:t>在对食物中毒现场处理后</a:t>
            </a:r>
            <a:r>
              <a:rPr lang="en-US" altLang="zh-CN"/>
              <a:t>,</a:t>
            </a:r>
            <a:r>
              <a:rPr lang="zh-CN" altLang="en-US" dirty="0"/>
              <a:t>快速、公正、详实、准确并且简明扼要地撰写食物中毒调查报告是卫生专业人员的基本功。</a:t>
            </a:r>
            <a:endParaRPr lang="zh-CN" altLang="en-US" dirty="0"/>
          </a:p>
          <a:p>
            <a:pPr eaLnBrk="1" hangingPunct="1"/>
            <a:r>
              <a:rPr lang="zh-CN" altLang="en-US" dirty="0"/>
              <a:t>食物中毒调查报告属应用型调查报告</a:t>
            </a:r>
            <a:r>
              <a:rPr lang="en-US" altLang="zh-CN"/>
              <a:t>,</a:t>
            </a:r>
            <a:r>
              <a:rPr lang="zh-CN" altLang="en-US" dirty="0"/>
              <a:t>其格式不是特别固定</a:t>
            </a:r>
            <a:r>
              <a:rPr lang="en-US" altLang="zh-CN"/>
              <a:t>,</a:t>
            </a:r>
            <a:r>
              <a:rPr lang="zh-CN" altLang="en-US" dirty="0"/>
              <a:t>尤其是情况紧急时</a:t>
            </a:r>
            <a:r>
              <a:rPr lang="en-US" altLang="zh-CN"/>
              <a:t>,</a:t>
            </a:r>
            <a:r>
              <a:rPr lang="zh-CN" altLang="en-US" dirty="0"/>
              <a:t>只需要把主要内容即卫生事件的背景、处理过程和结果、对下一步的建议等叙述清楚即可。</a:t>
            </a:r>
            <a:endParaRPr lang="zh-CN" altLang="en-US" dirty="0"/>
          </a:p>
          <a:p>
            <a:pPr eaLnBrk="1" hangingPunct="1"/>
            <a:r>
              <a:rPr lang="zh-CN" altLang="en-US" dirty="0"/>
              <a:t>食物中毒调查报告又分为阶段性和最终型两种</a:t>
            </a:r>
            <a:endParaRPr lang="zh-CN" altLang="en-US" dirty="0"/>
          </a:p>
          <a:p>
            <a:pPr eaLnBrk="1" hangingPunct="1"/>
            <a:endParaRPr lang="zh-CN"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2" name="Rectangle 2"/>
          <p:cNvSpPr>
            <a:spLocks noGrp="1" noChangeArrowheads="1"/>
          </p:cNvSpPr>
          <p:nvPr>
            <p:ph type="title"/>
          </p:nvPr>
        </p:nvSpPr>
        <p:spPr>
          <a:xfrm>
            <a:off x="450850" y="488950"/>
            <a:ext cx="8686800" cy="838200"/>
          </a:xfrm>
          <a:noFill/>
          <a:ln>
            <a:noFill/>
          </a:ln>
          <a:effectLst/>
          <a:scene3d>
            <a:camera prst="orthographicFront"/>
            <a:lightRig rig="balanced" dir="t"/>
          </a:scene3d>
          <a:sp3d prstMaterial="plastic"/>
        </p:spPr>
        <p:txBody>
          <a:bodyPr vert="horz" anchor="ctr">
            <a:normAutofit fontScale="90000"/>
          </a:bodyPr>
          <a:lstStyle/>
          <a:p>
            <a:pPr marL="0" marR="0" lvl="0" indent="0" algn="l" defTabSz="914400" rtl="0" eaLnBrk="1" fontAlgn="auto" latinLnBrk="0" hangingPunct="1">
              <a:lnSpc>
                <a:spcPct val="100000"/>
              </a:lnSpc>
              <a:spcBef>
                <a:spcPct val="0"/>
              </a:spcBef>
              <a:spcAft>
                <a:spcPts val="0"/>
              </a:spcAft>
              <a:buClrTx/>
              <a:buSzTx/>
              <a:buFontTx/>
              <a:buNone/>
              <a:defRPr/>
            </a:pPr>
            <a:br>
              <a:rPr kumimoji="0" lang="en-US" altLang="zh-CN" sz="4000" b="0" i="0" u="none" strike="noStrike" kern="1200" cap="all" spc="0" normalizeH="0" baseline="0" noProof="0" smtClean="0">
                <a:ln>
                  <a:noFill/>
                </a:ln>
                <a:solidFill>
                  <a:schemeClr val="tx2"/>
                </a:solidFill>
                <a:effectLst>
                  <a:reflection blurRad="12700" stA="48000" endA="300" endPos="55000" dir="5400000" sy="-90000" algn="bl" rotWithShape="0"/>
                </a:effectLst>
                <a:uLnTx/>
                <a:uFillTx/>
                <a:latin typeface="+mj-lt"/>
                <a:ea typeface="+mj-ea"/>
                <a:cs typeface="+mj-cs"/>
              </a:rPr>
            </a:br>
            <a:r>
              <a:rPr kumimoji="0" lang="zh-CN" sz="4000" b="0" i="0" u="none" strike="noStrike" kern="1200" cap="all" spc="0" normalizeH="0" baseline="0" noProof="0" smtClean="0">
                <a:ln>
                  <a:noFill/>
                </a:ln>
                <a:solidFill>
                  <a:schemeClr val="tx2"/>
                </a:solidFill>
                <a:effectLst>
                  <a:reflection blurRad="12700" stA="48000" endA="300" endPos="55000" dir="5400000" sy="-90000" algn="bl" rotWithShape="0"/>
                </a:effectLst>
                <a:uLnTx/>
                <a:uFillTx/>
                <a:latin typeface="+mj-lt"/>
                <a:ea typeface="+mj-ea"/>
                <a:cs typeface="+mj-cs"/>
              </a:rPr>
              <a:t>一、食物中毒</a:t>
            </a:r>
            <a:r>
              <a:rPr kumimoji="0" lang="zh-CN" altLang="en-US" sz="4000" b="0" i="0" u="none" strike="noStrike" kern="1200" cap="all" spc="0" normalizeH="0" baseline="0" noProof="0" smtClean="0">
                <a:ln>
                  <a:noFill/>
                </a:ln>
                <a:solidFill>
                  <a:schemeClr val="tx2"/>
                </a:solidFill>
                <a:effectLst>
                  <a:reflection blurRad="12700" stA="48000" endA="300" endPos="55000" dir="5400000" sy="-90000" algn="bl" rotWithShape="0"/>
                </a:effectLst>
                <a:uLnTx/>
                <a:uFillTx/>
                <a:latin typeface="+mj-lt"/>
                <a:ea typeface="+mj-ea"/>
                <a:cs typeface="+mj-cs"/>
              </a:rPr>
              <a:t>的定义</a:t>
            </a:r>
            <a:br>
              <a:rPr kumimoji="0" lang="zh-CN" sz="4000" b="0" i="0" u="none" strike="noStrike" kern="1200" cap="all" spc="0" normalizeH="0" baseline="0" noProof="0" smtClean="0">
                <a:ln>
                  <a:noFill/>
                </a:ln>
                <a:solidFill>
                  <a:schemeClr val="tx2"/>
                </a:solidFill>
                <a:effectLst>
                  <a:reflection blurRad="12700" stA="48000" endA="300" endPos="55000" dir="5400000" sy="-90000" algn="bl" rotWithShape="0"/>
                </a:effectLst>
                <a:uLnTx/>
                <a:uFillTx/>
                <a:latin typeface="+mj-lt"/>
                <a:ea typeface="+mj-ea"/>
                <a:cs typeface="+mj-cs"/>
              </a:rPr>
            </a:br>
            <a:endParaRPr kumimoji="0" lang="zh-CN" sz="4000" b="0" i="0" u="none" strike="noStrike" kern="1200" cap="all" spc="0" normalizeH="0" baseline="0" noProof="0" smtClean="0">
              <a:ln>
                <a:noFill/>
              </a:ln>
              <a:solidFill>
                <a:schemeClr val="tx2"/>
              </a:solidFill>
              <a:effectLst>
                <a:reflection blurRad="12700" stA="48000" endA="300" endPos="55000" dir="5400000" sy="-90000" algn="bl" rotWithShape="0"/>
              </a:effectLst>
              <a:uLnTx/>
              <a:uFillTx/>
              <a:latin typeface="+mj-lt"/>
              <a:ea typeface="+mj-ea"/>
              <a:cs typeface="+mj-cs"/>
            </a:endParaRPr>
          </a:p>
        </p:txBody>
      </p:sp>
      <p:sp>
        <p:nvSpPr>
          <p:cNvPr id="12290" name="Rectangle 3"/>
          <p:cNvSpPr>
            <a:spLocks noGrp="1"/>
          </p:cNvSpPr>
          <p:nvPr>
            <p:ph idx="1"/>
          </p:nvPr>
        </p:nvSpPr>
        <p:spPr>
          <a:ln/>
        </p:spPr>
        <p:txBody>
          <a:bodyPr vert="horz" wrap="square" lIns="91440" tIns="45720" rIns="91440" bIns="45720" anchor="t" anchorCtr="0"/>
          <a:p>
            <a:pPr eaLnBrk="1" hangingPunct="1"/>
            <a:r>
              <a:rPr lang="zh-CN" altLang="en-US" sz="4000" dirty="0"/>
              <a:t>是指摄入了含有生物性、化学性有毒有害物质的食品或者把有毒有害物质当作食品摄入后出现的非传染性</a:t>
            </a:r>
            <a:r>
              <a:rPr lang="en-US" altLang="zh-CN" sz="4000"/>
              <a:t>(</a:t>
            </a:r>
            <a:r>
              <a:rPr lang="zh-CN" altLang="en-US" sz="4000" dirty="0"/>
              <a:t>不属于传染病</a:t>
            </a:r>
            <a:r>
              <a:rPr lang="en-US" altLang="zh-CN" sz="4000"/>
              <a:t>)</a:t>
            </a:r>
            <a:r>
              <a:rPr lang="zh-CN" altLang="en-US" sz="4000" dirty="0"/>
              <a:t>的急性、亚急性疾病。</a:t>
            </a:r>
            <a:endParaRPr lang="en-US" altLang="zh-CN" sz="4000"/>
          </a:p>
          <a:p>
            <a:pPr eaLnBrk="1" hangingPunct="1">
              <a:buNone/>
            </a:pPr>
            <a:r>
              <a:rPr lang="en-US" altLang="zh-CN" sz="4000"/>
              <a:t>  （GB14938-94  </a:t>
            </a:r>
            <a:r>
              <a:rPr lang="zh-CN" altLang="en-US" sz="4000" dirty="0"/>
              <a:t>食物中毒诊断标准及技术处理总则）</a:t>
            </a:r>
            <a:endParaRPr lang="en-US" altLang="zh-CN" sz="4000"/>
          </a:p>
          <a:p>
            <a:pPr eaLnBrk="1" hangingPunct="1">
              <a:buFont typeface="Wingdings" panose="05000000000000000000" pitchFamily="2" charset="2"/>
              <a:buNone/>
            </a:pPr>
            <a:endParaRPr lang="en-US" altLang="zh-CN" sz="4000"/>
          </a:p>
          <a:p>
            <a:pPr eaLnBrk="1" hangingPunct="1">
              <a:buFont typeface="Wingdings" panose="05000000000000000000" pitchFamily="2" charset="2"/>
              <a:buNone/>
            </a:pPr>
            <a:endParaRPr lang="en-US" altLang="zh-CN" sz="4000"/>
          </a:p>
          <a:p>
            <a:pPr eaLnBrk="1" hangingPunct="1">
              <a:buFont typeface="Wingdings" panose="05000000000000000000" pitchFamily="2" charset="2"/>
              <a:buNone/>
            </a:pPr>
            <a:endParaRPr lang="en-US" altLang="zh-CN" sz="400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5058" name="标题 1"/>
          <p:cNvSpPr>
            <a:spLocks noGrp="1"/>
          </p:cNvSpPr>
          <p:nvPr>
            <p:ph type="title"/>
          </p:nvPr>
        </p:nvSpPr>
        <p:spPr>
          <a:noFill/>
          <a:ln>
            <a:noFill/>
          </a:ln>
          <a:effectLst/>
          <a:scene3d>
            <a:camera prst="orthographicFront"/>
            <a:lightRig rig="balanced" dir="t"/>
          </a:scene3d>
          <a:sp3d prstMaterial="plastic"/>
        </p:spPr>
        <p:txBody>
          <a:bodyPr vert="horz" anchor="ctr">
            <a:normAutofit/>
          </a:bodyPr>
          <a:lstStyle/>
          <a:p>
            <a:pPr marL="0" marR="0" lvl="0" indent="0" algn="l" defTabSz="914400" rtl="0" eaLnBrk="1" fontAlgn="auto" latinLnBrk="0" hangingPunct="1">
              <a:lnSpc>
                <a:spcPct val="100000"/>
              </a:lnSpc>
              <a:spcBef>
                <a:spcPct val="0"/>
              </a:spcBef>
              <a:spcAft>
                <a:spcPts val="0"/>
              </a:spcAft>
              <a:buClrTx/>
              <a:buSzTx/>
              <a:buFontTx/>
              <a:buNone/>
              <a:defRPr/>
            </a:pPr>
            <a:r>
              <a:rPr kumimoji="0" lang="zh-CN" altLang="en-US" sz="3600" b="0" i="0" u="none" strike="noStrike" kern="1200" cap="all" spc="0" normalizeH="0" baseline="0" noProof="0" smtClean="0">
                <a:ln>
                  <a:noFill/>
                </a:ln>
                <a:solidFill>
                  <a:schemeClr val="tx2"/>
                </a:solidFill>
                <a:effectLst>
                  <a:reflection blurRad="12700" stA="48000" endA="300" endPos="55000" dir="5400000" sy="-90000" algn="bl" rotWithShape="0"/>
                </a:effectLst>
                <a:uLnTx/>
                <a:uFillTx/>
                <a:latin typeface="+mj-lt"/>
                <a:ea typeface="+mj-ea"/>
                <a:cs typeface="+mj-cs"/>
              </a:rPr>
              <a:t>食物中毒调查报告</a:t>
            </a:r>
            <a:endParaRPr kumimoji="0" lang="zh-CN" altLang="en-US" sz="3600" b="0" i="0" u="none" strike="noStrike" kern="1200" cap="all" spc="0" normalizeH="0" baseline="0" noProof="0" smtClean="0">
              <a:ln>
                <a:noFill/>
              </a:ln>
              <a:solidFill>
                <a:schemeClr val="tx2"/>
              </a:solidFill>
              <a:effectLst>
                <a:reflection blurRad="12700" stA="48000" endA="300" endPos="55000" dir="5400000" sy="-90000" algn="bl" rotWithShape="0"/>
              </a:effectLst>
              <a:uLnTx/>
              <a:uFillTx/>
              <a:latin typeface="+mj-lt"/>
              <a:ea typeface="+mj-ea"/>
              <a:cs typeface="+mj-cs"/>
            </a:endParaRPr>
          </a:p>
        </p:txBody>
      </p:sp>
      <p:sp>
        <p:nvSpPr>
          <p:cNvPr id="39938" name="内容占位符 2"/>
          <p:cNvSpPr>
            <a:spLocks noGrp="1"/>
          </p:cNvSpPr>
          <p:nvPr>
            <p:ph idx="1"/>
          </p:nvPr>
        </p:nvSpPr>
        <p:spPr>
          <a:ln/>
        </p:spPr>
        <p:txBody>
          <a:bodyPr vert="horz" wrap="square" lIns="91440" tIns="45720" rIns="91440" bIns="45720" anchor="t" anchorCtr="0"/>
          <a:p>
            <a:pPr eaLnBrk="1" hangingPunct="1"/>
            <a:r>
              <a:rPr lang="zh-CN" altLang="en-US" dirty="0"/>
              <a:t>一、基本情况：包括发病单位的就餐的基本情况，就餐的人数、有无共同就餐史，首发病例的时间、主要症状（注意特异性的症状和体征），续发病例的人数，有无采取治疗。监督员到达现场后采取的措施包括行政控制决定、协助医疗人员进行救治的情况，初步判断是否是食物中毒事件。</a:t>
            </a:r>
            <a:br>
              <a:rPr lang="en-US" altLang="zh-CN"/>
            </a:br>
            <a:endParaRPr lang="zh-CN" alt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6082" name="标题 1"/>
          <p:cNvSpPr>
            <a:spLocks noGrp="1"/>
          </p:cNvSpPr>
          <p:nvPr>
            <p:ph type="title"/>
          </p:nvPr>
        </p:nvSpPr>
        <p:spPr>
          <a:noFill/>
          <a:ln>
            <a:noFill/>
          </a:ln>
          <a:effectLst/>
          <a:scene3d>
            <a:camera prst="orthographicFront"/>
            <a:lightRig rig="balanced" dir="t"/>
          </a:scene3d>
          <a:sp3d prstMaterial="plastic"/>
        </p:spPr>
        <p:txBody>
          <a:bodyPr vert="horz" anchor="ctr">
            <a:normAutofit/>
          </a:bodyPr>
          <a:lstStyle/>
          <a:p>
            <a:pPr marL="0" marR="0" lvl="0" indent="0" algn="l" defTabSz="914400" rtl="0" eaLnBrk="1" fontAlgn="auto" latinLnBrk="0" hangingPunct="1">
              <a:lnSpc>
                <a:spcPct val="100000"/>
              </a:lnSpc>
              <a:spcBef>
                <a:spcPct val="0"/>
              </a:spcBef>
              <a:spcAft>
                <a:spcPts val="0"/>
              </a:spcAft>
              <a:buClrTx/>
              <a:buSzTx/>
              <a:buFontTx/>
              <a:buNone/>
              <a:defRPr/>
            </a:pPr>
            <a:r>
              <a:rPr kumimoji="0" lang="zh-CN" altLang="en-US" sz="3600" b="0" i="0" u="none" strike="noStrike" kern="1200" cap="all" spc="0" normalizeH="0" baseline="0" noProof="0" smtClean="0">
                <a:ln>
                  <a:noFill/>
                </a:ln>
                <a:solidFill>
                  <a:schemeClr val="tx2"/>
                </a:solidFill>
                <a:effectLst>
                  <a:reflection blurRad="12700" stA="48000" endA="300" endPos="55000" dir="5400000" sy="-90000" algn="bl" rotWithShape="0"/>
                </a:effectLst>
                <a:uLnTx/>
                <a:uFillTx/>
                <a:latin typeface="+mj-lt"/>
                <a:ea typeface="+mj-ea"/>
                <a:cs typeface="+mj-cs"/>
              </a:rPr>
              <a:t>食物中毒调查报告</a:t>
            </a:r>
            <a:endParaRPr kumimoji="0" lang="zh-CN" altLang="en-US" sz="3600" b="0" i="0" u="none" strike="noStrike" kern="1200" cap="all" spc="0" normalizeH="0" baseline="0" noProof="0" smtClean="0">
              <a:ln>
                <a:noFill/>
              </a:ln>
              <a:solidFill>
                <a:schemeClr val="tx2"/>
              </a:solidFill>
              <a:effectLst>
                <a:reflection blurRad="12700" stA="48000" endA="300" endPos="55000" dir="5400000" sy="-90000" algn="bl" rotWithShape="0"/>
              </a:effectLst>
              <a:uLnTx/>
              <a:uFillTx/>
              <a:latin typeface="+mj-lt"/>
              <a:ea typeface="+mj-ea"/>
              <a:cs typeface="+mj-cs"/>
            </a:endParaRPr>
          </a:p>
        </p:txBody>
      </p:sp>
      <p:sp>
        <p:nvSpPr>
          <p:cNvPr id="40962" name="内容占位符 2"/>
          <p:cNvSpPr>
            <a:spLocks noGrp="1"/>
          </p:cNvSpPr>
          <p:nvPr>
            <p:ph idx="1"/>
          </p:nvPr>
        </p:nvSpPr>
        <p:spPr>
          <a:ln/>
        </p:spPr>
        <p:txBody>
          <a:bodyPr vert="horz" wrap="square" lIns="91440" tIns="45720" rIns="91440" bIns="45720" anchor="t" anchorCtr="0"/>
          <a:p>
            <a:pPr eaLnBrk="1" hangingPunct="1"/>
            <a:r>
              <a:rPr lang="zh-CN" altLang="en-US" sz="2800" dirty="0"/>
              <a:t>二、流行病学调查</a:t>
            </a:r>
            <a:br>
              <a:rPr lang="en-US" altLang="zh-CN" sz="2800"/>
            </a:br>
            <a:r>
              <a:rPr lang="en-US" altLang="zh-CN" sz="2800"/>
              <a:t>⑴</a:t>
            </a:r>
            <a:r>
              <a:rPr lang="zh-CN" altLang="en-US" sz="2800" dirty="0"/>
              <a:t>个案调查的情况：包括人数、对照样本的情况</a:t>
            </a:r>
            <a:br>
              <a:rPr lang="en-US" altLang="zh-CN" sz="2800"/>
            </a:br>
            <a:r>
              <a:rPr lang="en-US" altLang="zh-CN" sz="2800"/>
              <a:t>⑵</a:t>
            </a:r>
            <a:r>
              <a:rPr lang="zh-CN" altLang="en-US" sz="2800" dirty="0"/>
              <a:t>基本情况：发病人数就餐地点、发病区域、性别、年龄、职业、民族等分布和构成；</a:t>
            </a:r>
            <a:br>
              <a:rPr lang="en-US" altLang="zh-CN" sz="2800"/>
            </a:br>
            <a:r>
              <a:rPr lang="en-US" altLang="zh-CN" sz="2800"/>
              <a:t>⑶</a:t>
            </a:r>
            <a:r>
              <a:rPr lang="zh-CN" altLang="en-US" sz="2800" dirty="0"/>
              <a:t>发病情况：最早、最晚潜伏期，平均潜伏期，病人的主要症状，主要症状的描述及相应人数的统计分析；</a:t>
            </a:r>
            <a:br>
              <a:rPr lang="en-US" altLang="zh-CN" sz="2800"/>
            </a:br>
            <a:r>
              <a:rPr lang="en-US" altLang="zh-CN" sz="2800"/>
              <a:t>⑷</a:t>
            </a:r>
            <a:r>
              <a:rPr lang="zh-CN" altLang="en-US" sz="2800" dirty="0"/>
              <a:t>就餐情况：包括是否有共同就餐史，共同就餐的时间、食谱。</a:t>
            </a:r>
            <a:br>
              <a:rPr lang="en-US" altLang="zh-CN"/>
            </a:br>
            <a:endParaRPr lang="zh-CN" alt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7106" name="标题 1"/>
          <p:cNvSpPr>
            <a:spLocks noGrp="1"/>
          </p:cNvSpPr>
          <p:nvPr>
            <p:ph type="title"/>
          </p:nvPr>
        </p:nvSpPr>
        <p:spPr>
          <a:noFill/>
          <a:ln>
            <a:noFill/>
          </a:ln>
          <a:effectLst/>
          <a:scene3d>
            <a:camera prst="orthographicFront"/>
            <a:lightRig rig="balanced" dir="t"/>
          </a:scene3d>
          <a:sp3d prstMaterial="plastic"/>
        </p:spPr>
        <p:txBody>
          <a:bodyPr vert="horz" anchor="ctr">
            <a:normAutofit/>
          </a:bodyPr>
          <a:lstStyle/>
          <a:p>
            <a:pPr marL="0" marR="0" lvl="0" indent="0" algn="l" defTabSz="914400" rtl="0" eaLnBrk="1" fontAlgn="auto" latinLnBrk="0" hangingPunct="1">
              <a:lnSpc>
                <a:spcPct val="100000"/>
              </a:lnSpc>
              <a:spcBef>
                <a:spcPct val="0"/>
              </a:spcBef>
              <a:spcAft>
                <a:spcPts val="0"/>
              </a:spcAft>
              <a:buClrTx/>
              <a:buSzTx/>
              <a:buFontTx/>
              <a:buNone/>
              <a:defRPr/>
            </a:pPr>
            <a:r>
              <a:rPr kumimoji="0" lang="zh-CN" altLang="en-US" sz="3600" b="0" i="0" u="none" strike="noStrike" kern="1200" cap="all" spc="0" normalizeH="0" baseline="0" noProof="0" smtClean="0">
                <a:ln>
                  <a:noFill/>
                </a:ln>
                <a:solidFill>
                  <a:schemeClr val="tx2"/>
                </a:solidFill>
                <a:effectLst>
                  <a:reflection blurRad="12700" stA="48000" endA="300" endPos="55000" dir="5400000" sy="-90000" algn="bl" rotWithShape="0"/>
                </a:effectLst>
                <a:uLnTx/>
                <a:uFillTx/>
                <a:latin typeface="+mj-lt"/>
                <a:ea typeface="+mj-ea"/>
                <a:cs typeface="+mj-cs"/>
              </a:rPr>
              <a:t>食物中毒调查报告</a:t>
            </a:r>
            <a:endParaRPr kumimoji="0" lang="zh-CN" altLang="en-US" sz="3600" b="0" i="0" u="none" strike="noStrike" kern="1200" cap="all" spc="0" normalizeH="0" baseline="0" noProof="0" smtClean="0">
              <a:ln>
                <a:noFill/>
              </a:ln>
              <a:solidFill>
                <a:schemeClr val="tx2"/>
              </a:solidFill>
              <a:effectLst>
                <a:reflection blurRad="12700" stA="48000" endA="300" endPos="55000" dir="5400000" sy="-90000" algn="bl" rotWithShape="0"/>
              </a:effectLst>
              <a:uLnTx/>
              <a:uFillTx/>
              <a:latin typeface="+mj-lt"/>
              <a:ea typeface="+mj-ea"/>
              <a:cs typeface="+mj-cs"/>
            </a:endParaRPr>
          </a:p>
        </p:txBody>
      </p:sp>
      <p:sp>
        <p:nvSpPr>
          <p:cNvPr id="41986" name="内容占位符 2"/>
          <p:cNvSpPr>
            <a:spLocks noGrp="1"/>
          </p:cNvSpPr>
          <p:nvPr>
            <p:ph idx="1"/>
          </p:nvPr>
        </p:nvSpPr>
        <p:spPr>
          <a:ln/>
        </p:spPr>
        <p:txBody>
          <a:bodyPr vert="horz" wrap="square" lIns="91440" tIns="45720" rIns="91440" bIns="45720" anchor="t" anchorCtr="0"/>
          <a:p>
            <a:pPr eaLnBrk="1" hangingPunct="1"/>
            <a:r>
              <a:rPr lang="zh-CN" altLang="en-US" dirty="0"/>
              <a:t>三、临床就诊、诊断情况：包括医院就诊、治疗、化验、诊断情况等。</a:t>
            </a:r>
            <a:endParaRPr lang="zh-CN" altLang="en-US" dirty="0"/>
          </a:p>
          <a:p>
            <a:pPr eaLnBrk="1" hangingPunct="1"/>
            <a:r>
              <a:rPr lang="zh-CN" altLang="en-US" dirty="0"/>
              <a:t>四、现场卫生学调查</a:t>
            </a:r>
            <a:br>
              <a:rPr lang="en-US" altLang="zh-CN"/>
            </a:br>
            <a:r>
              <a:rPr lang="en-US" altLang="zh-CN"/>
              <a:t>⑴</a:t>
            </a:r>
            <a:r>
              <a:rPr lang="zh-CN" altLang="en-US" dirty="0"/>
              <a:t>加工场所的卫生状况：食品、容器的生熟隔离情况，原料、成品、半成品储存、冷藏条件，材料是否符合卫生要求；食品及餐具的洗消情况，卫生设施是否齐全，冷荤加工条件。</a:t>
            </a:r>
            <a:r>
              <a:rPr lang="en-US" altLang="zh-CN"/>
              <a:t> </a:t>
            </a:r>
            <a:endParaRPr lang="zh-CN" altLang="en-US" dirty="0"/>
          </a:p>
          <a:p>
            <a:pPr eaLnBrk="1" hangingPunct="1">
              <a:buNone/>
            </a:pPr>
            <a:br>
              <a:rPr lang="en-US" altLang="zh-CN"/>
            </a:br>
            <a:br>
              <a:rPr lang="en-US" altLang="zh-CN"/>
            </a:br>
            <a:br>
              <a:rPr lang="en-US" altLang="zh-CN"/>
            </a:br>
            <a:endParaRPr lang="zh-CN" alt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8130" name="标题 1"/>
          <p:cNvSpPr>
            <a:spLocks noGrp="1"/>
          </p:cNvSpPr>
          <p:nvPr>
            <p:ph type="title"/>
          </p:nvPr>
        </p:nvSpPr>
        <p:spPr>
          <a:noFill/>
          <a:ln>
            <a:noFill/>
          </a:ln>
          <a:effectLst/>
          <a:scene3d>
            <a:camera prst="orthographicFront"/>
            <a:lightRig rig="balanced" dir="t"/>
          </a:scene3d>
          <a:sp3d prstMaterial="plastic"/>
        </p:spPr>
        <p:txBody>
          <a:bodyPr vert="horz" anchor="ctr">
            <a:normAutofit/>
          </a:bodyPr>
          <a:lstStyle/>
          <a:p>
            <a:pPr marL="0" marR="0" lvl="0" indent="0" algn="l" defTabSz="914400" rtl="0" eaLnBrk="1" fontAlgn="auto" latinLnBrk="0" hangingPunct="1">
              <a:lnSpc>
                <a:spcPct val="100000"/>
              </a:lnSpc>
              <a:spcBef>
                <a:spcPct val="0"/>
              </a:spcBef>
              <a:spcAft>
                <a:spcPts val="0"/>
              </a:spcAft>
              <a:buClrTx/>
              <a:buSzTx/>
              <a:buFontTx/>
              <a:buNone/>
              <a:defRPr/>
            </a:pPr>
            <a:r>
              <a:rPr kumimoji="0" lang="zh-CN" altLang="en-US" sz="3600" b="0" i="0" u="none" strike="noStrike" kern="1200" cap="all" spc="0" normalizeH="0" baseline="0" noProof="0" smtClean="0">
                <a:ln>
                  <a:noFill/>
                </a:ln>
                <a:solidFill>
                  <a:schemeClr val="tx2"/>
                </a:solidFill>
                <a:effectLst>
                  <a:reflection blurRad="12700" stA="48000" endA="300" endPos="55000" dir="5400000" sy="-90000" algn="bl" rotWithShape="0"/>
                </a:effectLst>
                <a:uLnTx/>
                <a:uFillTx/>
                <a:latin typeface="+mj-lt"/>
                <a:ea typeface="+mj-ea"/>
                <a:cs typeface="+mj-cs"/>
              </a:rPr>
              <a:t>食物中毒调查报告</a:t>
            </a:r>
            <a:endParaRPr kumimoji="0" lang="zh-CN" altLang="en-US" sz="3600" b="0" i="0" u="none" strike="noStrike" kern="1200" cap="all" spc="0" normalizeH="0" baseline="0" noProof="0" smtClean="0">
              <a:ln>
                <a:noFill/>
              </a:ln>
              <a:solidFill>
                <a:schemeClr val="tx2"/>
              </a:solidFill>
              <a:effectLst>
                <a:reflection blurRad="12700" stA="48000" endA="300" endPos="55000" dir="5400000" sy="-90000" algn="bl" rotWithShape="0"/>
              </a:effectLst>
              <a:uLnTx/>
              <a:uFillTx/>
              <a:latin typeface="+mj-lt"/>
              <a:ea typeface="+mj-ea"/>
              <a:cs typeface="+mj-cs"/>
            </a:endParaRPr>
          </a:p>
        </p:txBody>
      </p:sp>
      <p:sp>
        <p:nvSpPr>
          <p:cNvPr id="43010" name="内容占位符 2"/>
          <p:cNvSpPr>
            <a:spLocks noGrp="1"/>
          </p:cNvSpPr>
          <p:nvPr>
            <p:ph idx="1"/>
          </p:nvPr>
        </p:nvSpPr>
        <p:spPr>
          <a:ln/>
        </p:spPr>
        <p:txBody>
          <a:bodyPr vert="horz" wrap="square" lIns="91440" tIns="45720" rIns="91440" bIns="45720" anchor="t" anchorCtr="0"/>
          <a:p>
            <a:pPr eaLnBrk="1" hangingPunct="1"/>
            <a:r>
              <a:rPr lang="zh-CN" altLang="zh-CN" dirty="0"/>
              <a:t>⑵</a:t>
            </a:r>
            <a:r>
              <a:rPr lang="zh-CN" altLang="en-US" dirty="0"/>
              <a:t>环境卫生和水源分布情况：包括病媒生物污染情况；</a:t>
            </a:r>
            <a:br>
              <a:rPr lang="en-US" altLang="zh-CN"/>
            </a:br>
            <a:r>
              <a:rPr lang="en-US" altLang="zh-CN"/>
              <a:t>⑶</a:t>
            </a:r>
            <a:r>
              <a:rPr lang="zh-CN" altLang="en-US" dirty="0"/>
              <a:t>相关材料检查：包括食品采购、索证记录，食品加工、销售的数量，原料和剩余食品的数量；</a:t>
            </a:r>
            <a:br>
              <a:rPr lang="en-US" altLang="zh-CN"/>
            </a:br>
            <a:r>
              <a:rPr lang="en-US" altLang="zh-CN"/>
              <a:t>⑷</a:t>
            </a:r>
            <a:r>
              <a:rPr lang="zh-CN" altLang="en-US" dirty="0"/>
              <a:t>工作人员的身体状况和健康证明的持有情况；</a:t>
            </a:r>
            <a:br>
              <a:rPr lang="en-US" altLang="zh-CN"/>
            </a:br>
            <a:r>
              <a:rPr lang="en-US" altLang="zh-CN"/>
              <a:t>⑸</a:t>
            </a:r>
            <a:r>
              <a:rPr lang="zh-CN" altLang="en-US" dirty="0"/>
              <a:t>向单位负责人问询有关情况：食品加工的过程、加工的人员、使用主辅料的情况。</a:t>
            </a:r>
            <a:br>
              <a:rPr lang="en-US" altLang="zh-CN"/>
            </a:br>
            <a:endParaRPr lang="zh-CN" alt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9154" name="标题 1"/>
          <p:cNvSpPr>
            <a:spLocks noGrp="1"/>
          </p:cNvSpPr>
          <p:nvPr>
            <p:ph type="title"/>
          </p:nvPr>
        </p:nvSpPr>
        <p:spPr>
          <a:noFill/>
          <a:ln>
            <a:noFill/>
          </a:ln>
          <a:effectLst/>
          <a:scene3d>
            <a:camera prst="orthographicFront"/>
            <a:lightRig rig="balanced" dir="t"/>
          </a:scene3d>
          <a:sp3d prstMaterial="plastic"/>
        </p:spPr>
        <p:txBody>
          <a:bodyPr vert="horz" anchor="ctr">
            <a:normAutofit/>
          </a:bodyPr>
          <a:lstStyle/>
          <a:p>
            <a:pPr marL="0" marR="0" lvl="0" indent="0" algn="l" defTabSz="914400" rtl="0" eaLnBrk="1" fontAlgn="auto" latinLnBrk="0" hangingPunct="1">
              <a:lnSpc>
                <a:spcPct val="100000"/>
              </a:lnSpc>
              <a:spcBef>
                <a:spcPct val="0"/>
              </a:spcBef>
              <a:spcAft>
                <a:spcPts val="0"/>
              </a:spcAft>
              <a:buClrTx/>
              <a:buSzTx/>
              <a:buFontTx/>
              <a:buNone/>
              <a:defRPr/>
            </a:pPr>
            <a:r>
              <a:rPr kumimoji="0" lang="zh-CN" altLang="en-US" sz="3600" b="0" i="0" u="none" strike="noStrike" kern="1200" cap="all" spc="0" normalizeH="0" baseline="0" noProof="0" dirty="0" smtClean="0">
                <a:ln>
                  <a:noFill/>
                </a:ln>
                <a:solidFill>
                  <a:schemeClr val="tx2"/>
                </a:solidFill>
                <a:effectLst>
                  <a:reflection blurRad="12700" stA="48000" endA="300" endPos="55000" dir="5400000" sy="-90000" algn="bl" rotWithShape="0"/>
                </a:effectLst>
                <a:uLnTx/>
                <a:uFillTx/>
                <a:latin typeface="+mj-lt"/>
                <a:ea typeface="+mj-ea"/>
                <a:cs typeface="+mj-cs"/>
              </a:rPr>
              <a:t>食物中毒调查报告</a:t>
            </a:r>
            <a:endParaRPr kumimoji="0" lang="zh-CN" altLang="en-US" sz="3600" b="0" i="0" u="none" strike="noStrike" kern="1200" cap="all" spc="0" normalizeH="0" baseline="0" noProof="0" dirty="0" smtClean="0">
              <a:ln>
                <a:noFill/>
              </a:ln>
              <a:solidFill>
                <a:schemeClr val="tx2"/>
              </a:solidFill>
              <a:effectLst>
                <a:reflection blurRad="12700" stA="48000" endA="300" endPos="55000" dir="5400000" sy="-90000" algn="bl" rotWithShape="0"/>
              </a:effectLst>
              <a:uLnTx/>
              <a:uFillTx/>
              <a:latin typeface="+mj-lt"/>
              <a:ea typeface="+mj-ea"/>
              <a:cs typeface="+mj-cs"/>
            </a:endParaRPr>
          </a:p>
        </p:txBody>
      </p:sp>
      <p:sp>
        <p:nvSpPr>
          <p:cNvPr id="44034" name="内容占位符 2"/>
          <p:cNvSpPr>
            <a:spLocks noGrp="1"/>
          </p:cNvSpPr>
          <p:nvPr>
            <p:ph idx="1"/>
          </p:nvPr>
        </p:nvSpPr>
        <p:spPr>
          <a:ln/>
        </p:spPr>
        <p:txBody>
          <a:bodyPr vert="horz" wrap="square" lIns="91440" tIns="45720" rIns="91440" bIns="45720" anchor="t" anchorCtr="0"/>
          <a:p>
            <a:pPr eaLnBrk="1" hangingPunct="1">
              <a:lnSpc>
                <a:spcPct val="90000"/>
              </a:lnSpc>
            </a:pPr>
            <a:r>
              <a:rPr lang="zh-CN" altLang="en-US" dirty="0"/>
              <a:t>五、样品的采集及检验情况</a:t>
            </a:r>
            <a:endParaRPr lang="en-US" altLang="zh-CN"/>
          </a:p>
          <a:p>
            <a:pPr eaLnBrk="1" hangingPunct="1">
              <a:lnSpc>
                <a:spcPct val="90000"/>
              </a:lnSpc>
            </a:pPr>
            <a:r>
              <a:rPr lang="en-US" altLang="zh-CN"/>
              <a:t>①</a:t>
            </a:r>
            <a:r>
              <a:rPr lang="zh-CN" altLang="en-US" dirty="0"/>
              <a:t>可疑食品（成品、半成品、原料）；</a:t>
            </a:r>
            <a:endParaRPr lang="zh-CN" altLang="en-US" dirty="0"/>
          </a:p>
          <a:p>
            <a:pPr eaLnBrk="1" hangingPunct="1">
              <a:lnSpc>
                <a:spcPct val="90000"/>
              </a:lnSpc>
            </a:pPr>
            <a:r>
              <a:rPr lang="en-US" altLang="zh-CN"/>
              <a:t>②</a:t>
            </a:r>
            <a:r>
              <a:rPr lang="zh-CN" altLang="en-US" dirty="0"/>
              <a:t>中毒患者的急性期和恢复期血清；</a:t>
            </a:r>
            <a:endParaRPr lang="en-US" altLang="zh-CN"/>
          </a:p>
          <a:p>
            <a:pPr eaLnBrk="1" hangingPunct="1">
              <a:lnSpc>
                <a:spcPct val="90000"/>
              </a:lnSpc>
            </a:pPr>
            <a:r>
              <a:rPr lang="en-US" altLang="zh-CN"/>
              <a:t>③</a:t>
            </a:r>
            <a:r>
              <a:rPr lang="zh-CN" altLang="en-US" dirty="0"/>
              <a:t>中毒患者的分泌物（呕吐物、洗胃水、尿样、便样、肛拭子）；</a:t>
            </a:r>
            <a:endParaRPr lang="en-US" altLang="zh-CN"/>
          </a:p>
          <a:p>
            <a:pPr eaLnBrk="1" hangingPunct="1">
              <a:lnSpc>
                <a:spcPct val="90000"/>
              </a:lnSpc>
            </a:pPr>
            <a:r>
              <a:rPr lang="en-US" altLang="zh-CN"/>
              <a:t>④</a:t>
            </a:r>
            <a:r>
              <a:rPr lang="zh-CN" altLang="en-US" dirty="0"/>
              <a:t>环境污染程度（炊、餐、容器的棉试子涂抹、冰箱积霜）</a:t>
            </a:r>
            <a:endParaRPr lang="en-US" altLang="zh-CN"/>
          </a:p>
          <a:p>
            <a:pPr eaLnBrk="1" hangingPunct="1">
              <a:lnSpc>
                <a:spcPct val="90000"/>
              </a:lnSpc>
            </a:pPr>
            <a:r>
              <a:rPr lang="en-US" altLang="zh-CN"/>
              <a:t>⑤</a:t>
            </a:r>
            <a:r>
              <a:rPr lang="zh-CN" altLang="en-US" dirty="0"/>
              <a:t>食品从业人员手的涂抹和便样</a:t>
            </a:r>
            <a:br>
              <a:rPr lang="en-US" altLang="zh-CN"/>
            </a:br>
            <a:endParaRPr lang="zh-CN" alt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0178" name="标题 1"/>
          <p:cNvSpPr>
            <a:spLocks noGrp="1"/>
          </p:cNvSpPr>
          <p:nvPr>
            <p:ph type="title"/>
          </p:nvPr>
        </p:nvSpPr>
        <p:spPr>
          <a:noFill/>
          <a:ln>
            <a:noFill/>
          </a:ln>
          <a:effectLst/>
          <a:scene3d>
            <a:camera prst="orthographicFront"/>
            <a:lightRig rig="balanced" dir="t"/>
          </a:scene3d>
          <a:sp3d prstMaterial="plastic"/>
        </p:spPr>
        <p:txBody>
          <a:bodyPr vert="horz" anchor="ctr">
            <a:normAutofit/>
          </a:bodyPr>
          <a:lstStyle/>
          <a:p>
            <a:pPr marL="0" marR="0" lvl="0" indent="0" algn="l" defTabSz="914400" rtl="0" eaLnBrk="1" fontAlgn="auto" latinLnBrk="0" hangingPunct="1">
              <a:lnSpc>
                <a:spcPct val="100000"/>
              </a:lnSpc>
              <a:spcBef>
                <a:spcPct val="0"/>
              </a:spcBef>
              <a:spcAft>
                <a:spcPts val="0"/>
              </a:spcAft>
              <a:buClrTx/>
              <a:buSzTx/>
              <a:buFontTx/>
              <a:buNone/>
              <a:defRPr/>
            </a:pPr>
            <a:r>
              <a:rPr kumimoji="0" lang="zh-CN" altLang="en-US" sz="3600" b="0" i="0" u="none" strike="noStrike" kern="1200" cap="all" spc="0" normalizeH="0" baseline="0" noProof="0" smtClean="0">
                <a:ln>
                  <a:noFill/>
                </a:ln>
                <a:solidFill>
                  <a:schemeClr val="tx2"/>
                </a:solidFill>
                <a:effectLst>
                  <a:reflection blurRad="12700" stA="48000" endA="300" endPos="55000" dir="5400000" sy="-90000" algn="bl" rotWithShape="0"/>
                </a:effectLst>
                <a:uLnTx/>
                <a:uFillTx/>
                <a:latin typeface="+mj-lt"/>
                <a:ea typeface="+mj-ea"/>
                <a:cs typeface="+mj-cs"/>
              </a:rPr>
              <a:t>食物中毒调查报告</a:t>
            </a:r>
            <a:endParaRPr kumimoji="0" lang="zh-CN" altLang="en-US" sz="3600" b="0" i="0" u="none" strike="noStrike" kern="1200" cap="all" spc="0" normalizeH="0" baseline="0" noProof="0" smtClean="0">
              <a:ln>
                <a:noFill/>
              </a:ln>
              <a:solidFill>
                <a:schemeClr val="tx2"/>
              </a:solidFill>
              <a:effectLst>
                <a:reflection blurRad="12700" stA="48000" endA="300" endPos="55000" dir="5400000" sy="-90000" algn="bl" rotWithShape="0"/>
              </a:effectLst>
              <a:uLnTx/>
              <a:uFillTx/>
              <a:latin typeface="+mj-lt"/>
              <a:ea typeface="+mj-ea"/>
              <a:cs typeface="+mj-cs"/>
            </a:endParaRPr>
          </a:p>
        </p:txBody>
      </p:sp>
      <p:sp>
        <p:nvSpPr>
          <p:cNvPr id="45058" name="内容占位符 2"/>
          <p:cNvSpPr>
            <a:spLocks noGrp="1"/>
          </p:cNvSpPr>
          <p:nvPr>
            <p:ph idx="1"/>
          </p:nvPr>
        </p:nvSpPr>
        <p:spPr>
          <a:ln/>
        </p:spPr>
        <p:txBody>
          <a:bodyPr vert="horz" wrap="square" lIns="91440" tIns="45720" rIns="91440" bIns="45720" anchor="t" anchorCtr="0"/>
          <a:p>
            <a:pPr eaLnBrk="1" hangingPunct="1"/>
            <a:r>
              <a:rPr lang="zh-CN" altLang="en-US" dirty="0"/>
              <a:t>六、结论和初步判断</a:t>
            </a:r>
            <a:endParaRPr lang="en-US" altLang="zh-CN"/>
          </a:p>
          <a:p>
            <a:pPr eaLnBrk="1" hangingPunct="1"/>
            <a:r>
              <a:rPr lang="zh-CN" altLang="en-US" dirty="0"/>
              <a:t>七、下一步工作设想</a:t>
            </a:r>
            <a:endParaRPr lang="zh-CN" alt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noFill/>
          <a:ln>
            <a:noFill/>
          </a:ln>
          <a:effectLst/>
          <a:scene3d>
            <a:camera prst="orthographicFront"/>
            <a:lightRig rig="balanced" dir="t"/>
          </a:scene3d>
          <a:sp3d prstMaterial="plastic"/>
        </p:spPr>
        <p:txBody>
          <a:bodyPr vert="horz" anchor="ctr">
            <a:normAutofit/>
          </a:bodyPr>
          <a:lstStyle/>
          <a:p>
            <a:pPr marL="0" marR="0" lvl="0" indent="0" algn="l" defTabSz="914400" rtl="0" eaLnBrk="1" fontAlgn="auto" latinLnBrk="0" hangingPunct="1">
              <a:lnSpc>
                <a:spcPct val="100000"/>
              </a:lnSpc>
              <a:spcBef>
                <a:spcPct val="0"/>
              </a:spcBef>
              <a:spcAft>
                <a:spcPts val="0"/>
              </a:spcAft>
              <a:buClrTx/>
              <a:buSzTx/>
              <a:buFontTx/>
              <a:buNone/>
              <a:defRPr/>
            </a:pPr>
            <a:r>
              <a:rPr kumimoji="0" lang="zh-CN" altLang="en-US" sz="3600" b="0" i="0" u="none" strike="noStrike" kern="1200" cap="all" spc="0" normalizeH="0" baseline="0" noProof="0" dirty="0" smtClean="0">
                <a:ln>
                  <a:noFill/>
                </a:ln>
                <a:solidFill>
                  <a:schemeClr val="tx2"/>
                </a:solidFill>
                <a:effectLst>
                  <a:reflection blurRad="12700" stA="48000" endA="300" endPos="55000" dir="5400000" sy="-90000" algn="bl" rotWithShape="0"/>
                </a:effectLst>
                <a:uLnTx/>
                <a:uFillTx/>
                <a:latin typeface="+mj-lt"/>
                <a:ea typeface="+mj-ea"/>
                <a:cs typeface="+mj-cs"/>
              </a:rPr>
              <a:t>食物中毒调查报告（例）</a:t>
            </a:r>
            <a:endParaRPr kumimoji="0" lang="zh-CN" altLang="en-US" sz="3600" b="0" i="0" u="none" strike="noStrike" kern="1200" cap="all" spc="0" normalizeH="0" baseline="0" noProof="0" dirty="0">
              <a:ln>
                <a:noFill/>
              </a:ln>
              <a:solidFill>
                <a:schemeClr val="tx2"/>
              </a:solidFill>
              <a:effectLst>
                <a:reflection blurRad="12700" stA="48000" endA="300" endPos="55000" dir="5400000" sy="-90000" algn="bl" rotWithShape="0"/>
              </a:effectLst>
              <a:uLnTx/>
              <a:uFillTx/>
              <a:latin typeface="+mj-lt"/>
              <a:ea typeface="+mj-ea"/>
              <a:cs typeface="+mj-cs"/>
            </a:endParaRPr>
          </a:p>
        </p:txBody>
      </p:sp>
      <p:sp>
        <p:nvSpPr>
          <p:cNvPr id="3" name="内容占位符 2"/>
          <p:cNvSpPr>
            <a:spLocks noGrp="1"/>
          </p:cNvSpPr>
          <p:nvPr>
            <p:ph idx="1"/>
          </p:nvPr>
        </p:nvSpPr>
        <p:spPr>
          <a:xfrm>
            <a:off x="304800" y="1554163"/>
            <a:ext cx="8686800" cy="4525963"/>
          </a:xfrm>
        </p:spPr>
        <p:txBody>
          <a:bodyPr vert="horz" wrap="square" lIns="91440" tIns="45720" rIns="91440" bIns="45720" numCol="1" anchor="t" anchorCtr="0" compatLnSpc="1">
            <a:normAutofit lnSpcReduction="10000"/>
          </a:bodyPr>
          <a:lstStyle/>
          <a:p>
            <a:pPr marL="342900" marR="0" lvl="0" indent="-342900" algn="l" defTabSz="914400" rtl="0" eaLnBrk="1" fontAlgn="auto" latinLnBrk="0" hangingPunct="1">
              <a:lnSpc>
                <a:spcPct val="100000"/>
              </a:lnSpc>
              <a:spcBef>
                <a:spcPct val="20000"/>
              </a:spcBef>
              <a:spcAft>
                <a:spcPts val="0"/>
              </a:spcAft>
              <a:buClr>
                <a:schemeClr val="accent1"/>
              </a:buClr>
              <a:buSzPct val="70000"/>
              <a:buFont typeface="Wingdings 2"/>
              <a:buChar char=""/>
              <a:defRPr/>
            </a:pPr>
            <a:r>
              <a:rPr kumimoji="0" lang="zh-CN" altLang="en-US" sz="3200" b="0" i="0" u="none" strike="noStrike" kern="1200" cap="none" spc="0" normalizeH="0" baseline="0" noProof="0" dirty="0" smtClean="0">
                <a:ln>
                  <a:noFill/>
                </a:ln>
                <a:solidFill>
                  <a:schemeClr val="tx2"/>
                </a:solidFill>
                <a:effectLst/>
                <a:uLnTx/>
                <a:uFillTx/>
                <a:latin typeface="+mn-lt"/>
                <a:ea typeface="+mn-ea"/>
                <a:cs typeface="+mn-cs"/>
              </a:rPr>
              <a:t>某职业中专食物中毒调查报告</a:t>
            </a:r>
            <a:endParaRPr kumimoji="0" lang="zh-CN" altLang="en-US" sz="3200" b="0" i="0" u="none" strike="noStrike" kern="1200" cap="none" spc="0" normalizeH="0" baseline="0" noProof="0" dirty="0" smtClean="0">
              <a:ln>
                <a:noFill/>
              </a:ln>
              <a:solidFill>
                <a:schemeClr val="tx2"/>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
                <a:schemeClr val="accent1"/>
              </a:buClr>
              <a:buSzPct val="70000"/>
              <a:buFont typeface="Wingdings 2"/>
              <a:buChar char=""/>
              <a:defRPr/>
            </a:pPr>
            <a:r>
              <a:rPr kumimoji="0" lang="en-US" sz="3200" b="0" i="0" u="none" strike="noStrike" kern="1200" cap="none" spc="0" normalizeH="0" baseline="0" noProof="0" dirty="0" smtClean="0">
                <a:ln>
                  <a:noFill/>
                </a:ln>
                <a:solidFill>
                  <a:schemeClr val="tx2"/>
                </a:solidFill>
                <a:effectLst/>
                <a:uLnTx/>
                <a:uFillTx/>
                <a:latin typeface="+mn-lt"/>
                <a:ea typeface="+mn-ea"/>
                <a:cs typeface="+mn-cs"/>
              </a:rPr>
              <a:t>2007</a:t>
            </a:r>
            <a:r>
              <a:rPr kumimoji="0" lang="zh-CN" altLang="en-US" sz="3200" b="0" i="0" u="none" strike="noStrike" kern="1200" cap="none" spc="0" normalizeH="0" baseline="0" noProof="0" dirty="0" smtClean="0">
                <a:ln>
                  <a:noFill/>
                </a:ln>
                <a:solidFill>
                  <a:schemeClr val="tx2"/>
                </a:solidFill>
                <a:effectLst/>
                <a:uLnTx/>
                <a:uFillTx/>
                <a:latin typeface="+mn-lt"/>
                <a:ea typeface="+mn-ea"/>
                <a:cs typeface="+mn-cs"/>
              </a:rPr>
              <a:t>年</a:t>
            </a:r>
            <a:r>
              <a:rPr kumimoji="0" lang="en-US" sz="3200" b="0" i="0" u="none" strike="noStrike" kern="1200" cap="none" spc="0" normalizeH="0" baseline="0" noProof="0" dirty="0" smtClean="0">
                <a:ln>
                  <a:noFill/>
                </a:ln>
                <a:solidFill>
                  <a:schemeClr val="tx2"/>
                </a:solidFill>
                <a:effectLst/>
                <a:uLnTx/>
                <a:uFillTx/>
                <a:latin typeface="+mn-lt"/>
                <a:ea typeface="+mn-ea"/>
                <a:cs typeface="+mn-cs"/>
              </a:rPr>
              <a:t>7</a:t>
            </a:r>
            <a:r>
              <a:rPr kumimoji="0" lang="zh-CN" altLang="en-US" sz="3200" b="0" i="0" u="none" strike="noStrike" kern="1200" cap="none" spc="0" normalizeH="0" baseline="0" noProof="0" dirty="0" smtClean="0">
                <a:ln>
                  <a:noFill/>
                </a:ln>
                <a:solidFill>
                  <a:schemeClr val="tx2"/>
                </a:solidFill>
                <a:effectLst/>
                <a:uLnTx/>
                <a:uFillTx/>
                <a:latin typeface="+mn-lt"/>
                <a:ea typeface="+mn-ea"/>
                <a:cs typeface="+mn-cs"/>
              </a:rPr>
              <a:t>月</a:t>
            </a:r>
            <a:r>
              <a:rPr kumimoji="0" lang="en-US" sz="3200" b="0" i="0" u="none" strike="noStrike" kern="1200" cap="none" spc="0" normalizeH="0" baseline="0" noProof="0" dirty="0" smtClean="0">
                <a:ln>
                  <a:noFill/>
                </a:ln>
                <a:solidFill>
                  <a:schemeClr val="tx2"/>
                </a:solidFill>
                <a:effectLst/>
                <a:uLnTx/>
                <a:uFillTx/>
                <a:latin typeface="+mn-lt"/>
                <a:ea typeface="+mn-ea"/>
                <a:cs typeface="+mn-cs"/>
              </a:rPr>
              <a:t>13</a:t>
            </a:r>
            <a:r>
              <a:rPr kumimoji="0" lang="zh-CN" altLang="en-US" sz="3200" b="0" i="0" u="none" strike="noStrike" kern="1200" cap="none" spc="0" normalizeH="0" baseline="0" noProof="0" dirty="0" smtClean="0">
                <a:ln>
                  <a:noFill/>
                </a:ln>
                <a:solidFill>
                  <a:schemeClr val="tx2"/>
                </a:solidFill>
                <a:effectLst/>
                <a:uLnTx/>
                <a:uFillTx/>
                <a:latin typeface="+mn-lt"/>
                <a:ea typeface="+mn-ea"/>
                <a:cs typeface="+mn-cs"/>
              </a:rPr>
              <a:t>日</a:t>
            </a:r>
            <a:r>
              <a:rPr kumimoji="0" lang="en-US" sz="3200" b="0" i="0" u="none" strike="noStrike" kern="1200" cap="none" spc="0" normalizeH="0" baseline="0" noProof="0" dirty="0" smtClean="0">
                <a:ln>
                  <a:noFill/>
                </a:ln>
                <a:solidFill>
                  <a:schemeClr val="tx2"/>
                </a:solidFill>
                <a:effectLst/>
                <a:uLnTx/>
                <a:uFillTx/>
                <a:latin typeface="+mn-lt"/>
                <a:ea typeface="+mn-ea"/>
                <a:cs typeface="+mn-cs"/>
              </a:rPr>
              <a:t>16</a:t>
            </a:r>
            <a:r>
              <a:rPr kumimoji="0" lang="zh-CN" altLang="en-US" sz="3200" b="0" i="0" u="none" strike="noStrike" kern="1200" cap="none" spc="0" normalizeH="0" baseline="0" noProof="0" dirty="0" smtClean="0">
                <a:ln>
                  <a:noFill/>
                </a:ln>
                <a:solidFill>
                  <a:schemeClr val="tx2"/>
                </a:solidFill>
                <a:effectLst/>
                <a:uLnTx/>
                <a:uFillTx/>
                <a:latin typeface="+mn-lt"/>
                <a:ea typeface="+mn-ea"/>
                <a:cs typeface="+mn-cs"/>
              </a:rPr>
              <a:t>时</a:t>
            </a:r>
            <a:r>
              <a:rPr kumimoji="0" lang="en-US" sz="3200" b="0" i="0" u="none" strike="noStrike" kern="1200" cap="none" spc="0" normalizeH="0" baseline="0" noProof="0" dirty="0" smtClean="0">
                <a:ln>
                  <a:noFill/>
                </a:ln>
                <a:solidFill>
                  <a:schemeClr val="tx2"/>
                </a:solidFill>
                <a:effectLst/>
                <a:uLnTx/>
                <a:uFillTx/>
                <a:latin typeface="+mn-lt"/>
                <a:ea typeface="+mn-ea"/>
                <a:cs typeface="+mn-cs"/>
              </a:rPr>
              <a:t>20</a:t>
            </a:r>
            <a:r>
              <a:rPr kumimoji="0" lang="zh-CN" altLang="en-US" sz="3200" b="0" i="0" u="none" strike="noStrike" kern="1200" cap="none" spc="0" normalizeH="0" baseline="0" noProof="0" dirty="0" smtClean="0">
                <a:ln>
                  <a:noFill/>
                </a:ln>
                <a:solidFill>
                  <a:schemeClr val="tx2"/>
                </a:solidFill>
                <a:effectLst/>
                <a:uLnTx/>
                <a:uFillTx/>
                <a:latin typeface="+mn-lt"/>
                <a:ea typeface="+mn-ea"/>
                <a:cs typeface="+mn-cs"/>
              </a:rPr>
              <a:t>分，</a:t>
            </a:r>
            <a:r>
              <a:rPr kumimoji="0" lang="en-US" altLang="zh-CN" sz="3200" b="0" i="0" u="none" strike="noStrike" kern="1200" cap="none" spc="0" normalizeH="0" baseline="0" noProof="0" dirty="0" smtClean="0">
                <a:ln>
                  <a:noFill/>
                </a:ln>
                <a:solidFill>
                  <a:schemeClr val="tx2"/>
                </a:solidFill>
                <a:effectLst/>
                <a:uLnTx/>
                <a:uFillTx/>
                <a:latin typeface="+mn-lt"/>
                <a:ea typeface="+mn-ea"/>
                <a:cs typeface="+mn-cs"/>
              </a:rPr>
              <a:t>××</a:t>
            </a:r>
            <a:r>
              <a:rPr kumimoji="0" lang="zh-CN" altLang="en-US" sz="3200" b="0" i="0" u="none" strike="noStrike" kern="1200" cap="none" spc="0" normalizeH="0" baseline="0" noProof="0" dirty="0" smtClean="0">
                <a:ln>
                  <a:noFill/>
                </a:ln>
                <a:solidFill>
                  <a:schemeClr val="tx2"/>
                </a:solidFill>
                <a:effectLst/>
                <a:uLnTx/>
                <a:uFillTx/>
                <a:latin typeface="+mn-lt"/>
                <a:ea typeface="+mn-ea"/>
                <a:cs typeface="+mn-cs"/>
              </a:rPr>
              <a:t>县卫生局接群众报告，</a:t>
            </a:r>
            <a:r>
              <a:rPr kumimoji="0" lang="en-US" altLang="zh-CN" sz="3200" b="0" i="0" u="none" strike="noStrike" kern="1200" cap="none" spc="0" normalizeH="0" baseline="0" noProof="0" dirty="0" smtClean="0">
                <a:ln>
                  <a:noFill/>
                </a:ln>
                <a:solidFill>
                  <a:schemeClr val="tx2"/>
                </a:solidFill>
                <a:effectLst/>
                <a:uLnTx/>
                <a:uFillTx/>
                <a:latin typeface="+mn-lt"/>
                <a:ea typeface="+mn-ea"/>
                <a:cs typeface="+mn-cs"/>
              </a:rPr>
              <a:t> ××</a:t>
            </a:r>
            <a:r>
              <a:rPr kumimoji="0" lang="zh-CN" altLang="en-US" sz="3200" b="0" i="0" u="none" strike="noStrike" kern="1200" cap="none" spc="0" normalizeH="0" baseline="0" noProof="0" dirty="0" smtClean="0">
                <a:ln>
                  <a:noFill/>
                </a:ln>
                <a:solidFill>
                  <a:schemeClr val="tx2"/>
                </a:solidFill>
                <a:effectLst/>
                <a:uLnTx/>
                <a:uFillTx/>
                <a:latin typeface="+mn-lt"/>
                <a:ea typeface="+mn-ea"/>
                <a:cs typeface="+mn-cs"/>
              </a:rPr>
              <a:t>职业中专发生一起疑似食物中毒事件，发病患者均在该校医务室就诊。接到报告后县卫生局立即派卫生监督人员迅速赶到现场进行调查处理。经过监督员流行病学调查和实验室检验结果证实，这是一起学生食用沙门氏菌污染的食物所引起的细菌性食物中毒。现将调查结果报告如下：</a:t>
            </a:r>
            <a:endParaRPr kumimoji="0" lang="zh-CN" altLang="en-US" sz="3200" b="0" i="0" u="none" strike="noStrike" kern="1200" cap="none" spc="0" normalizeH="0" baseline="0" noProof="0" dirty="0" smtClean="0">
              <a:ln>
                <a:noFill/>
              </a:ln>
              <a:solidFill>
                <a:schemeClr val="tx2"/>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
                <a:schemeClr val="accent1"/>
              </a:buClr>
              <a:buSzPct val="70000"/>
              <a:buFont typeface="Wingdings 2"/>
              <a:buChar char=""/>
              <a:defRPr/>
            </a:pPr>
            <a:endParaRPr kumimoji="0" lang="zh-CN" altLang="en-US" sz="3200" b="0" i="0" u="none" strike="noStrike" kern="1200" cap="none" spc="0" normalizeH="0" baseline="0" noProof="0" dirty="0">
              <a:ln>
                <a:noFill/>
              </a:ln>
              <a:solidFill>
                <a:schemeClr val="tx2"/>
              </a:solidFill>
              <a:effectLst/>
              <a:uLnTx/>
              <a:uFillTx/>
              <a:latin typeface="+mn-lt"/>
              <a:ea typeface="+mn-ea"/>
              <a:cs typeface="+mn-cs"/>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noFill/>
          <a:ln>
            <a:noFill/>
          </a:ln>
          <a:effectLst/>
          <a:scene3d>
            <a:camera prst="orthographicFront"/>
            <a:lightRig rig="balanced" dir="t"/>
          </a:scene3d>
          <a:sp3d prstMaterial="plastic"/>
        </p:spPr>
        <p:txBody>
          <a:bodyPr vert="horz" anchor="ctr">
            <a:normAutofit/>
          </a:bodyPr>
          <a:lstStyle/>
          <a:p>
            <a:pPr marL="0" marR="0" lvl="0" indent="0" algn="l" defTabSz="914400" rtl="0" eaLnBrk="1" fontAlgn="auto" latinLnBrk="0" hangingPunct="1">
              <a:lnSpc>
                <a:spcPct val="100000"/>
              </a:lnSpc>
              <a:spcBef>
                <a:spcPct val="0"/>
              </a:spcBef>
              <a:spcAft>
                <a:spcPts val="0"/>
              </a:spcAft>
              <a:buClrTx/>
              <a:buSzTx/>
              <a:buFontTx/>
              <a:buNone/>
              <a:defRPr/>
            </a:pPr>
            <a:r>
              <a:rPr kumimoji="0" lang="zh-CN" altLang="en-US" sz="3600" b="0" i="0" u="none" strike="noStrike" kern="1200" cap="all" spc="0" normalizeH="0" baseline="0" noProof="0" dirty="0" smtClean="0">
                <a:ln>
                  <a:noFill/>
                </a:ln>
                <a:solidFill>
                  <a:schemeClr val="tx2"/>
                </a:solidFill>
                <a:effectLst>
                  <a:reflection blurRad="12700" stA="48000" endA="300" endPos="55000" dir="5400000" sy="-90000" algn="bl" rotWithShape="0"/>
                </a:effectLst>
                <a:uLnTx/>
                <a:uFillTx/>
                <a:latin typeface="+mj-lt"/>
                <a:ea typeface="+mj-ea"/>
                <a:cs typeface="+mj-cs"/>
              </a:rPr>
              <a:t>食物中毒调查报告（例）</a:t>
            </a:r>
            <a:endParaRPr kumimoji="0" lang="zh-CN" altLang="en-US" sz="3600" b="0" i="0" u="none" strike="noStrike" kern="1200" cap="all" spc="0" normalizeH="0" baseline="0" noProof="0" dirty="0">
              <a:ln>
                <a:noFill/>
              </a:ln>
              <a:solidFill>
                <a:schemeClr val="tx2"/>
              </a:solidFill>
              <a:effectLst>
                <a:reflection blurRad="12700" stA="48000" endA="300" endPos="55000" dir="5400000" sy="-90000" algn="bl" rotWithShape="0"/>
              </a:effectLst>
              <a:uLnTx/>
              <a:uFillTx/>
              <a:latin typeface="+mj-lt"/>
              <a:ea typeface="+mj-ea"/>
              <a:cs typeface="+mj-cs"/>
            </a:endParaRPr>
          </a:p>
        </p:txBody>
      </p:sp>
      <p:sp>
        <p:nvSpPr>
          <p:cNvPr id="47106" name="内容占位符 2"/>
          <p:cNvSpPr>
            <a:spLocks noGrp="1"/>
          </p:cNvSpPr>
          <p:nvPr>
            <p:ph idx="1"/>
          </p:nvPr>
        </p:nvSpPr>
        <p:spPr>
          <a:ln/>
        </p:spPr>
        <p:txBody>
          <a:bodyPr vert="horz" wrap="square" lIns="91440" tIns="45720" rIns="91440" bIns="45720" anchor="t" anchorCtr="0"/>
          <a:p>
            <a:pPr eaLnBrk="1" hangingPunct="1"/>
            <a:r>
              <a:rPr lang="en-US" altLang="zh-CN" b="1"/>
              <a:t>1</a:t>
            </a:r>
            <a:r>
              <a:rPr lang="zh-CN" altLang="en-US" b="1" dirty="0"/>
              <a:t>、流行病学调查</a:t>
            </a:r>
            <a:endParaRPr lang="zh-CN" altLang="en-US" dirty="0"/>
          </a:p>
          <a:p>
            <a:pPr eaLnBrk="1" hangingPunct="1"/>
            <a:r>
              <a:rPr lang="zh-CN" altLang="en-US" dirty="0"/>
              <a:t>该校有学生</a:t>
            </a:r>
            <a:r>
              <a:rPr lang="en-US" altLang="zh-CN"/>
              <a:t>1000</a:t>
            </a:r>
            <a:r>
              <a:rPr lang="zh-CN" altLang="en-US" dirty="0"/>
              <a:t>名，在校就餐人数约</a:t>
            </a:r>
            <a:r>
              <a:rPr lang="en-US" altLang="zh-CN"/>
              <a:t>500</a:t>
            </a:r>
            <a:r>
              <a:rPr lang="zh-CN" altLang="en-US" dirty="0"/>
              <a:t>人，学生均购买就餐卡实行刷卡消费。现场调查在医务室就诊的</a:t>
            </a:r>
            <a:r>
              <a:rPr lang="en-US" altLang="zh-CN"/>
              <a:t>60</a:t>
            </a:r>
            <a:r>
              <a:rPr lang="zh-CN" altLang="en-US" dirty="0"/>
              <a:t>人均于</a:t>
            </a:r>
            <a:r>
              <a:rPr lang="en-US" altLang="zh-CN"/>
              <a:t>2007</a:t>
            </a:r>
            <a:r>
              <a:rPr lang="zh-CN" altLang="en-US" dirty="0"/>
              <a:t>年</a:t>
            </a:r>
            <a:r>
              <a:rPr lang="en-US" altLang="zh-CN"/>
              <a:t>7</a:t>
            </a:r>
            <a:r>
              <a:rPr lang="zh-CN" altLang="en-US" dirty="0"/>
              <a:t>月</a:t>
            </a:r>
            <a:r>
              <a:rPr lang="en-US" altLang="zh-CN"/>
              <a:t>13</a:t>
            </a:r>
            <a:r>
              <a:rPr lang="zh-CN" altLang="en-US" dirty="0"/>
              <a:t>日中午在学校集体就餐，其中有</a:t>
            </a:r>
            <a:r>
              <a:rPr lang="en-US" altLang="zh-CN"/>
              <a:t>40</a:t>
            </a:r>
            <a:r>
              <a:rPr lang="zh-CN" altLang="en-US" dirty="0"/>
              <a:t>人共同食用了酱牛肉，后出现食物中毒症状，未使用酱牛肉的</a:t>
            </a:r>
            <a:r>
              <a:rPr lang="en-US" altLang="zh-CN"/>
              <a:t> 20</a:t>
            </a:r>
            <a:r>
              <a:rPr lang="zh-CN" altLang="en-US" dirty="0"/>
              <a:t>人仅有轻微恶心症状；未在学校就餐的学生均未发病。</a:t>
            </a:r>
            <a:endParaRPr lang="zh-CN" alt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noFill/>
          <a:ln>
            <a:noFill/>
          </a:ln>
          <a:effectLst/>
          <a:scene3d>
            <a:camera prst="orthographicFront"/>
            <a:lightRig rig="balanced" dir="t"/>
          </a:scene3d>
          <a:sp3d prstMaterial="plastic"/>
        </p:spPr>
        <p:txBody>
          <a:bodyPr vert="horz" anchor="ctr">
            <a:normAutofit/>
          </a:bodyPr>
          <a:lstStyle/>
          <a:p>
            <a:pPr marL="0" marR="0" lvl="0" indent="0" algn="l" defTabSz="914400" rtl="0" eaLnBrk="1" fontAlgn="auto" latinLnBrk="0" hangingPunct="1">
              <a:lnSpc>
                <a:spcPct val="100000"/>
              </a:lnSpc>
              <a:spcBef>
                <a:spcPct val="0"/>
              </a:spcBef>
              <a:spcAft>
                <a:spcPts val="0"/>
              </a:spcAft>
              <a:buClrTx/>
              <a:buSzTx/>
              <a:buFontTx/>
              <a:buNone/>
              <a:defRPr/>
            </a:pPr>
            <a:r>
              <a:rPr kumimoji="0" lang="zh-CN" altLang="en-US" sz="3600" b="0" i="0" u="none" strike="noStrike" kern="1200" cap="all" spc="0" normalizeH="0" baseline="0" noProof="0" dirty="0" smtClean="0">
                <a:ln>
                  <a:noFill/>
                </a:ln>
                <a:solidFill>
                  <a:schemeClr val="tx2"/>
                </a:solidFill>
                <a:effectLst>
                  <a:reflection blurRad="12700" stA="48000" endA="300" endPos="55000" dir="5400000" sy="-90000" algn="bl" rotWithShape="0"/>
                </a:effectLst>
                <a:uLnTx/>
                <a:uFillTx/>
                <a:latin typeface="+mj-lt"/>
                <a:ea typeface="+mj-ea"/>
                <a:cs typeface="+mj-cs"/>
              </a:rPr>
              <a:t>食物中毒调查报告（例）</a:t>
            </a:r>
            <a:endParaRPr kumimoji="0" lang="zh-CN" altLang="en-US" sz="3600" b="0" i="0" u="none" strike="noStrike" kern="1200" cap="all" spc="0" normalizeH="0" baseline="0" noProof="0" dirty="0">
              <a:ln>
                <a:noFill/>
              </a:ln>
              <a:solidFill>
                <a:schemeClr val="tx2"/>
              </a:solidFill>
              <a:effectLst>
                <a:reflection blurRad="12700" stA="48000" endA="300" endPos="55000" dir="5400000" sy="-90000" algn="bl" rotWithShape="0"/>
              </a:effectLst>
              <a:uLnTx/>
              <a:uFillTx/>
              <a:latin typeface="+mj-lt"/>
              <a:ea typeface="+mj-ea"/>
              <a:cs typeface="+mj-cs"/>
            </a:endParaRPr>
          </a:p>
        </p:txBody>
      </p:sp>
      <p:sp>
        <p:nvSpPr>
          <p:cNvPr id="48130" name="内容占位符 2"/>
          <p:cNvSpPr>
            <a:spLocks noGrp="1"/>
          </p:cNvSpPr>
          <p:nvPr>
            <p:ph idx="1"/>
          </p:nvPr>
        </p:nvSpPr>
        <p:spPr>
          <a:ln/>
        </p:spPr>
        <p:txBody>
          <a:bodyPr vert="horz" wrap="square" lIns="91440" tIns="45720" rIns="91440" bIns="45720" anchor="t" anchorCtr="0"/>
          <a:p>
            <a:pPr eaLnBrk="1" hangingPunct="1"/>
            <a:r>
              <a:rPr lang="en-US" altLang="zh-CN" sz="3600"/>
              <a:t>40</a:t>
            </a:r>
            <a:r>
              <a:rPr lang="zh-CN" altLang="en-US" sz="3600" dirty="0"/>
              <a:t>名中毒学生均为男生，为该校一班至四班学生；年龄最小</a:t>
            </a:r>
            <a:r>
              <a:rPr lang="en-US" altLang="zh-CN" sz="3600"/>
              <a:t>15</a:t>
            </a:r>
            <a:r>
              <a:rPr lang="zh-CN" altLang="en-US" sz="3600" dirty="0"/>
              <a:t>岁，最大</a:t>
            </a:r>
            <a:r>
              <a:rPr lang="en-US" altLang="zh-CN" sz="3600"/>
              <a:t>16</a:t>
            </a:r>
            <a:r>
              <a:rPr lang="zh-CN" altLang="en-US" sz="3600" dirty="0"/>
              <a:t>岁。最早出现症状在</a:t>
            </a:r>
            <a:r>
              <a:rPr lang="en-US" altLang="zh-CN" sz="3600"/>
              <a:t>2007</a:t>
            </a:r>
            <a:r>
              <a:rPr lang="zh-CN" altLang="en-US" sz="3600" dirty="0"/>
              <a:t>年</a:t>
            </a:r>
            <a:r>
              <a:rPr lang="en-US" altLang="zh-CN" sz="3600"/>
              <a:t>7</a:t>
            </a:r>
            <a:r>
              <a:rPr lang="zh-CN" altLang="en-US" sz="3600" dirty="0"/>
              <a:t>月</a:t>
            </a:r>
            <a:r>
              <a:rPr lang="en-US" altLang="zh-CN" sz="3600"/>
              <a:t>13</a:t>
            </a:r>
            <a:r>
              <a:rPr lang="zh-CN" altLang="en-US" sz="3600" dirty="0"/>
              <a:t>日</a:t>
            </a:r>
            <a:r>
              <a:rPr lang="en-US" altLang="zh-CN" sz="3600"/>
              <a:t>16</a:t>
            </a:r>
            <a:r>
              <a:rPr lang="zh-CN" altLang="en-US" sz="3600" dirty="0"/>
              <a:t>时，最晚出现症状在</a:t>
            </a:r>
            <a:r>
              <a:rPr lang="en-US" altLang="zh-CN" sz="3600"/>
              <a:t>7</a:t>
            </a:r>
            <a:r>
              <a:rPr lang="zh-CN" altLang="en-US" sz="3600" dirty="0"/>
              <a:t>月</a:t>
            </a:r>
            <a:r>
              <a:rPr lang="en-US" altLang="zh-CN" sz="3600"/>
              <a:t>13</a:t>
            </a:r>
            <a:r>
              <a:rPr lang="zh-CN" altLang="en-US" sz="3600" dirty="0"/>
              <a:t>日</a:t>
            </a:r>
            <a:r>
              <a:rPr lang="en-US" altLang="zh-CN" sz="3600"/>
              <a:t>16</a:t>
            </a:r>
            <a:r>
              <a:rPr lang="zh-CN" altLang="en-US" sz="3600" dirty="0"/>
              <a:t>时</a:t>
            </a:r>
            <a:r>
              <a:rPr lang="en-US" altLang="zh-CN" sz="3600"/>
              <a:t>30</a:t>
            </a:r>
            <a:r>
              <a:rPr lang="zh-CN" altLang="en-US" sz="3600" dirty="0"/>
              <a:t>分，发病时间集中在</a:t>
            </a:r>
            <a:r>
              <a:rPr lang="en-US" altLang="zh-CN" sz="3600"/>
              <a:t>16</a:t>
            </a:r>
            <a:r>
              <a:rPr lang="zh-CN" altLang="en-US" sz="3600" dirty="0"/>
              <a:t>时至</a:t>
            </a:r>
            <a:r>
              <a:rPr lang="en-US" altLang="zh-CN" sz="3600"/>
              <a:t>16</a:t>
            </a:r>
            <a:r>
              <a:rPr lang="zh-CN" altLang="en-US" sz="3600" dirty="0"/>
              <a:t>时</a:t>
            </a:r>
            <a:r>
              <a:rPr lang="en-US" altLang="zh-CN" sz="3600"/>
              <a:t>30</a:t>
            </a:r>
            <a:r>
              <a:rPr lang="zh-CN" altLang="en-US" sz="3600" dirty="0"/>
              <a:t>分之间。病人主要以恶心、呕吐、腹痛、腹泻等症状为主，有的伴发烧，体温最高达</a:t>
            </a:r>
            <a:r>
              <a:rPr lang="en-US" altLang="zh-CN" sz="3600"/>
              <a:t>38.2</a:t>
            </a:r>
            <a:r>
              <a:rPr lang="zh-CN" altLang="en-US" sz="3600" dirty="0"/>
              <a:t>℃。</a:t>
            </a:r>
            <a:endParaRPr lang="zh-CN" altLang="en-US" sz="3600"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noFill/>
          <a:ln>
            <a:noFill/>
          </a:ln>
          <a:effectLst/>
          <a:scene3d>
            <a:camera prst="orthographicFront"/>
            <a:lightRig rig="balanced" dir="t"/>
          </a:scene3d>
          <a:sp3d prstMaterial="plastic"/>
        </p:spPr>
        <p:txBody>
          <a:bodyPr vert="horz" anchor="ctr">
            <a:normAutofit/>
          </a:bodyPr>
          <a:lstStyle/>
          <a:p>
            <a:pPr marL="0" marR="0" lvl="0" indent="0" algn="l" defTabSz="914400" rtl="0" eaLnBrk="1" fontAlgn="auto" latinLnBrk="0" hangingPunct="1">
              <a:lnSpc>
                <a:spcPct val="100000"/>
              </a:lnSpc>
              <a:spcBef>
                <a:spcPct val="0"/>
              </a:spcBef>
              <a:spcAft>
                <a:spcPts val="0"/>
              </a:spcAft>
              <a:buClrTx/>
              <a:buSzTx/>
              <a:buFontTx/>
              <a:buNone/>
              <a:defRPr/>
            </a:pPr>
            <a:r>
              <a:rPr kumimoji="0" lang="zh-CN" altLang="en-US" sz="3600" b="0" i="0" u="none" strike="noStrike" kern="1200" cap="all" spc="0" normalizeH="0" baseline="0" noProof="0" dirty="0" smtClean="0">
                <a:ln>
                  <a:noFill/>
                </a:ln>
                <a:solidFill>
                  <a:schemeClr val="tx2"/>
                </a:solidFill>
                <a:effectLst>
                  <a:reflection blurRad="12700" stA="48000" endA="300" endPos="55000" dir="5400000" sy="-90000" algn="bl" rotWithShape="0"/>
                </a:effectLst>
                <a:uLnTx/>
                <a:uFillTx/>
                <a:latin typeface="+mj-lt"/>
                <a:ea typeface="+mj-ea"/>
                <a:cs typeface="+mj-cs"/>
              </a:rPr>
              <a:t>食物中毒调查报告（例）</a:t>
            </a:r>
            <a:endParaRPr kumimoji="0" lang="zh-CN" altLang="en-US" sz="3600" b="0" i="0" u="none" strike="noStrike" kern="1200" cap="all" spc="0" normalizeH="0" baseline="0" noProof="0" dirty="0">
              <a:ln>
                <a:noFill/>
              </a:ln>
              <a:solidFill>
                <a:schemeClr val="tx2"/>
              </a:solidFill>
              <a:effectLst>
                <a:reflection blurRad="12700" stA="48000" endA="300" endPos="55000" dir="5400000" sy="-90000" algn="bl" rotWithShape="0"/>
              </a:effectLst>
              <a:uLnTx/>
              <a:uFillTx/>
              <a:latin typeface="+mj-lt"/>
              <a:ea typeface="+mj-ea"/>
              <a:cs typeface="+mj-cs"/>
            </a:endParaRPr>
          </a:p>
        </p:txBody>
      </p:sp>
      <p:sp>
        <p:nvSpPr>
          <p:cNvPr id="49154" name="内容占位符 2"/>
          <p:cNvSpPr>
            <a:spLocks noGrp="1"/>
          </p:cNvSpPr>
          <p:nvPr>
            <p:ph idx="1"/>
          </p:nvPr>
        </p:nvSpPr>
        <p:spPr>
          <a:ln/>
        </p:spPr>
        <p:txBody>
          <a:bodyPr vert="horz" wrap="square" lIns="91440" tIns="45720" rIns="91440" bIns="45720" anchor="t" anchorCtr="0"/>
          <a:p>
            <a:pPr eaLnBrk="1" hangingPunct="1"/>
            <a:r>
              <a:rPr lang="zh-CN" altLang="en-US" sz="3600" dirty="0"/>
              <a:t>现场检查发现该校食堂有卫生许可证，制作室一般条件可，工作人员个人卫生较好，但冰箱冷藏室温度计显示冷藏温度为</a:t>
            </a:r>
            <a:r>
              <a:rPr lang="en-US" altLang="zh-CN" sz="3600"/>
              <a:t>18</a:t>
            </a:r>
            <a:r>
              <a:rPr lang="zh-CN" altLang="en-US" sz="3600" dirty="0"/>
              <a:t>℃，存放酱牛肉的冰箱内用黑塑料袋装有</a:t>
            </a:r>
            <a:r>
              <a:rPr lang="en-US" altLang="zh-CN" sz="3600"/>
              <a:t>20</a:t>
            </a:r>
            <a:r>
              <a:rPr lang="zh-CN" altLang="en-US" sz="3600" dirty="0"/>
              <a:t>斤生牛肉。现场询问当天午餐食谱为：肉炒芸豆、酱牛肉、红烧茄子、土豆烧牛肉、西红柿鸡蛋汤、菜花炒肉、炸排骨。</a:t>
            </a:r>
            <a:endParaRPr lang="zh-CN" altLang="en-US" sz="3600" dirty="0"/>
          </a:p>
          <a:p>
            <a:pPr eaLnBrk="1" hangingPunct="1"/>
            <a:endParaRPr lang="zh-CN"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8850" name="标题 78849"/>
          <p:cNvSpPr/>
          <p:nvPr>
            <p:ph type="title"/>
          </p:nvPr>
        </p:nvSpPr>
        <p:spPr>
          <a:noFill/>
          <a:ln>
            <a:noFill/>
          </a:ln>
        </p:spPr>
        <p:txBody>
          <a:bodyPr/>
          <a:p>
            <a:pPr marL="0" marR="0" indent="0" algn="l" defTabSz="914400" rtl="0" eaLnBrk="1" fontAlgn="base" latinLnBrk="0" hangingPunct="1">
              <a:lnSpc>
                <a:spcPct val="100000"/>
              </a:lnSpc>
              <a:spcBef>
                <a:spcPct val="0"/>
              </a:spcBef>
              <a:spcAft>
                <a:spcPct val="0"/>
              </a:spcAft>
              <a:buClrTx/>
              <a:buSzTx/>
              <a:buFontTx/>
              <a:buNone/>
            </a:pPr>
            <a:r>
              <a:rPr kumimoji="0" lang="zh-CN" altLang="en-US" sz="3600" b="0" i="0" u="none" strike="noStrike" kern="1200" cap="all" spc="0" normalizeH="0" baseline="0" noProof="1" dirty="0">
                <a:solidFill>
                  <a:schemeClr val="tx2"/>
                </a:solidFill>
                <a:effectLst/>
                <a:latin typeface="+mj-lt"/>
                <a:ea typeface="+mj-ea"/>
                <a:cs typeface="+mj-cs"/>
              </a:rPr>
              <a:t>一、食物中毒的含义</a:t>
            </a:r>
            <a:endParaRPr kumimoji="0" lang="en-US" altLang="zh-CN" sz="3600" b="0" i="0" u="none" strike="noStrike" kern="1200" cap="all" spc="0" normalizeH="0" baseline="0" noProof="1">
              <a:solidFill>
                <a:schemeClr val="tx2"/>
              </a:solidFill>
              <a:effectLst/>
              <a:latin typeface="+mj-lt"/>
              <a:ea typeface="+mj-ea"/>
              <a:cs typeface="+mj-cs"/>
            </a:endParaRPr>
          </a:p>
        </p:txBody>
      </p:sp>
      <p:sp>
        <p:nvSpPr>
          <p:cNvPr id="13314" name="文本占位符 78850"/>
          <p:cNvSpPr>
            <a:spLocks noGrp="1"/>
          </p:cNvSpPr>
          <p:nvPr>
            <p:ph idx="1"/>
          </p:nvPr>
        </p:nvSpPr>
        <p:spPr>
          <a:ln/>
        </p:spPr>
        <p:txBody>
          <a:bodyPr anchor="t" anchorCtr="0"/>
          <a:p>
            <a:r>
              <a:rPr lang="zh-CN" altLang="en-US" dirty="0"/>
              <a:t> </a:t>
            </a:r>
            <a:r>
              <a:rPr lang="zh-CN" altLang="en-US" sz="4400" dirty="0"/>
              <a:t>食物中毒，指食用了被有毒有害物质污染的食品或者食用了含有毒有害物质的食品后出现的急性、亚急性疾病。（中华人民共和国食品安全法 ）</a:t>
            </a:r>
            <a:endParaRPr lang="zh-CN" altLang="en-US" sz="4400" dirty="0"/>
          </a:p>
          <a:p>
            <a:endParaRPr lang="zh-CN" altLang="en-US" sz="44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noFill/>
          <a:ln>
            <a:noFill/>
          </a:ln>
          <a:effectLst/>
          <a:scene3d>
            <a:camera prst="orthographicFront"/>
            <a:lightRig rig="balanced" dir="t"/>
          </a:scene3d>
          <a:sp3d prstMaterial="plastic"/>
        </p:spPr>
        <p:txBody>
          <a:bodyPr vert="horz" anchor="ctr">
            <a:normAutofit/>
          </a:bodyPr>
          <a:lstStyle/>
          <a:p>
            <a:pPr marL="0" marR="0" lvl="0" indent="0" algn="l" defTabSz="914400" rtl="0" eaLnBrk="1" fontAlgn="auto" latinLnBrk="0" hangingPunct="1">
              <a:lnSpc>
                <a:spcPct val="100000"/>
              </a:lnSpc>
              <a:spcBef>
                <a:spcPct val="0"/>
              </a:spcBef>
              <a:spcAft>
                <a:spcPts val="0"/>
              </a:spcAft>
              <a:buClrTx/>
              <a:buSzTx/>
              <a:buFontTx/>
              <a:buNone/>
              <a:defRPr/>
            </a:pPr>
            <a:r>
              <a:rPr kumimoji="0" lang="zh-CN" altLang="en-US" sz="3600" b="0" i="0" u="none" strike="noStrike" kern="1200" cap="all" spc="0" normalizeH="0" baseline="0" noProof="0" dirty="0" smtClean="0">
                <a:ln>
                  <a:noFill/>
                </a:ln>
                <a:solidFill>
                  <a:schemeClr val="tx2"/>
                </a:solidFill>
                <a:effectLst>
                  <a:reflection blurRad="12700" stA="48000" endA="300" endPos="55000" dir="5400000" sy="-90000" algn="bl" rotWithShape="0"/>
                </a:effectLst>
                <a:uLnTx/>
                <a:uFillTx/>
                <a:latin typeface="+mj-lt"/>
                <a:ea typeface="+mj-ea"/>
                <a:cs typeface="+mj-cs"/>
              </a:rPr>
              <a:t>食物中毒调查报告（例）</a:t>
            </a:r>
            <a:endParaRPr kumimoji="0" lang="zh-CN" altLang="en-US" sz="3600" b="0" i="0" u="none" strike="noStrike" kern="1200" cap="all" spc="0" normalizeH="0" baseline="0" noProof="0" dirty="0">
              <a:ln>
                <a:noFill/>
              </a:ln>
              <a:solidFill>
                <a:schemeClr val="tx2"/>
              </a:solidFill>
              <a:effectLst>
                <a:reflection blurRad="12700" stA="48000" endA="300" endPos="55000" dir="5400000" sy="-90000" algn="bl" rotWithShape="0"/>
              </a:effectLst>
              <a:uLnTx/>
              <a:uFillTx/>
              <a:latin typeface="+mj-lt"/>
              <a:ea typeface="+mj-ea"/>
              <a:cs typeface="+mj-cs"/>
            </a:endParaRPr>
          </a:p>
        </p:txBody>
      </p:sp>
      <p:sp>
        <p:nvSpPr>
          <p:cNvPr id="3" name="内容占位符 2"/>
          <p:cNvSpPr>
            <a:spLocks noGrp="1"/>
          </p:cNvSpPr>
          <p:nvPr>
            <p:ph idx="1"/>
          </p:nvPr>
        </p:nvSpPr>
        <p:spPr>
          <a:xfrm>
            <a:off x="304800" y="1554163"/>
            <a:ext cx="8686800" cy="4525963"/>
          </a:xfrm>
        </p:spPr>
        <p:txBody>
          <a:bodyPr vert="horz" wrap="square" lIns="91440" tIns="45720" rIns="91440" bIns="45720" numCol="1" anchor="t" anchorCtr="0" compatLnSpc="1">
            <a:normAutofit fontScale="92500"/>
          </a:bodyPr>
          <a:lstStyle/>
          <a:p>
            <a:pPr marL="342900" marR="0" lvl="0" indent="-342900" algn="l" defTabSz="914400" rtl="0" eaLnBrk="1" fontAlgn="auto" latinLnBrk="0" hangingPunct="1">
              <a:lnSpc>
                <a:spcPct val="100000"/>
              </a:lnSpc>
              <a:spcBef>
                <a:spcPct val="20000"/>
              </a:spcBef>
              <a:spcAft>
                <a:spcPts val="0"/>
              </a:spcAft>
              <a:buClr>
                <a:schemeClr val="accent1"/>
              </a:buClr>
              <a:buSzPct val="70000"/>
              <a:buFont typeface="Wingdings 2"/>
              <a:buChar char=""/>
              <a:defRPr/>
            </a:pPr>
            <a:r>
              <a:rPr kumimoji="0" lang="en-US" sz="3200" b="1" i="0" u="none" strike="noStrike" kern="1200" cap="none" spc="0" normalizeH="0" baseline="0" noProof="0" dirty="0" smtClean="0">
                <a:ln>
                  <a:noFill/>
                </a:ln>
                <a:solidFill>
                  <a:schemeClr val="tx2"/>
                </a:solidFill>
                <a:effectLst/>
                <a:uLnTx/>
                <a:uFillTx/>
                <a:latin typeface="+mn-lt"/>
                <a:ea typeface="+mn-ea"/>
                <a:cs typeface="+mn-cs"/>
              </a:rPr>
              <a:t>2</a:t>
            </a:r>
            <a:r>
              <a:rPr kumimoji="0" lang="zh-CN" altLang="en-US" sz="3200" b="1" i="0" u="none" strike="noStrike" kern="1200" cap="none" spc="0" normalizeH="0" baseline="0" noProof="0" dirty="0" smtClean="0">
                <a:ln>
                  <a:noFill/>
                </a:ln>
                <a:solidFill>
                  <a:schemeClr val="tx2"/>
                </a:solidFill>
                <a:effectLst/>
                <a:uLnTx/>
                <a:uFillTx/>
                <a:latin typeface="+mn-lt"/>
                <a:ea typeface="+mn-ea"/>
                <a:cs typeface="+mn-cs"/>
              </a:rPr>
              <a:t>、实验室检验结果</a:t>
            </a:r>
            <a:endParaRPr kumimoji="0" lang="zh-CN" altLang="en-US" sz="3200" b="0" i="0" u="none" strike="noStrike" kern="1200" cap="none" spc="0" normalizeH="0" baseline="0" noProof="0" dirty="0" smtClean="0">
              <a:ln>
                <a:noFill/>
              </a:ln>
              <a:solidFill>
                <a:schemeClr val="tx2"/>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
                <a:schemeClr val="accent1"/>
              </a:buClr>
              <a:buSzPct val="70000"/>
              <a:buFont typeface="Wingdings 2"/>
              <a:buChar char=""/>
              <a:defRPr/>
            </a:pPr>
            <a:r>
              <a:rPr kumimoji="0" lang="zh-CN" altLang="en-US" sz="3200" b="0" i="0" u="none" strike="noStrike" kern="1200" cap="none" spc="0" normalizeH="0" baseline="0" noProof="0" dirty="0" smtClean="0">
                <a:ln>
                  <a:noFill/>
                </a:ln>
                <a:solidFill>
                  <a:schemeClr val="tx2"/>
                </a:solidFill>
                <a:effectLst/>
                <a:uLnTx/>
                <a:uFillTx/>
                <a:latin typeface="+mn-lt"/>
                <a:ea typeface="+mn-ea"/>
                <a:cs typeface="+mn-cs"/>
              </a:rPr>
              <a:t>检查人员在该校食堂现场采集</a:t>
            </a:r>
            <a:r>
              <a:rPr kumimoji="0" lang="en-US" sz="3200" b="0" i="0" u="none" strike="noStrike" kern="1200" cap="none" spc="0" normalizeH="0" baseline="0" noProof="0" dirty="0" smtClean="0">
                <a:ln>
                  <a:noFill/>
                </a:ln>
                <a:solidFill>
                  <a:schemeClr val="tx2"/>
                </a:solidFill>
                <a:effectLst/>
                <a:uLnTx/>
                <a:uFillTx/>
                <a:latin typeface="+mn-lt"/>
                <a:ea typeface="+mn-ea"/>
                <a:cs typeface="+mn-cs"/>
              </a:rPr>
              <a:t>7</a:t>
            </a:r>
            <a:r>
              <a:rPr kumimoji="0" lang="zh-CN" altLang="en-US" sz="3200" b="0" i="0" u="none" strike="noStrike" kern="1200" cap="none" spc="0" normalizeH="0" baseline="0" noProof="0" dirty="0" smtClean="0">
                <a:ln>
                  <a:noFill/>
                </a:ln>
                <a:solidFill>
                  <a:schemeClr val="tx2"/>
                </a:solidFill>
                <a:effectLst/>
                <a:uLnTx/>
                <a:uFillTx/>
                <a:latin typeface="+mn-lt"/>
                <a:ea typeface="+mn-ea"/>
                <a:cs typeface="+mn-cs"/>
              </a:rPr>
              <a:t>月</a:t>
            </a:r>
            <a:r>
              <a:rPr kumimoji="0" lang="en-US" sz="3200" b="0" i="0" u="none" strike="noStrike" kern="1200" cap="none" spc="0" normalizeH="0" baseline="0" noProof="0" dirty="0" smtClean="0">
                <a:ln>
                  <a:noFill/>
                </a:ln>
                <a:solidFill>
                  <a:schemeClr val="tx2"/>
                </a:solidFill>
                <a:effectLst/>
                <a:uLnTx/>
                <a:uFillTx/>
                <a:latin typeface="+mn-lt"/>
                <a:ea typeface="+mn-ea"/>
                <a:cs typeface="+mn-cs"/>
              </a:rPr>
              <a:t>13</a:t>
            </a:r>
            <a:r>
              <a:rPr kumimoji="0" lang="zh-CN" altLang="en-US" sz="3200" b="0" i="0" u="none" strike="noStrike" kern="1200" cap="none" spc="0" normalizeH="0" baseline="0" noProof="0" dirty="0" smtClean="0">
                <a:ln>
                  <a:noFill/>
                </a:ln>
                <a:solidFill>
                  <a:schemeClr val="tx2"/>
                </a:solidFill>
                <a:effectLst/>
                <a:uLnTx/>
                <a:uFillTx/>
                <a:latin typeface="+mn-lt"/>
                <a:ea typeface="+mn-ea"/>
                <a:cs typeface="+mn-cs"/>
              </a:rPr>
              <a:t>日中午剩余食物样品酱牛肉、生牛肉和土豆烧牛肉共</a:t>
            </a:r>
            <a:r>
              <a:rPr kumimoji="0" lang="en-US" sz="3200" b="0" i="0" u="none" strike="noStrike" kern="1200" cap="none" spc="0" normalizeH="0" baseline="0" noProof="0" dirty="0" smtClean="0">
                <a:ln>
                  <a:noFill/>
                </a:ln>
                <a:solidFill>
                  <a:schemeClr val="tx2"/>
                </a:solidFill>
                <a:effectLst/>
                <a:uLnTx/>
                <a:uFillTx/>
                <a:latin typeface="+mn-lt"/>
                <a:ea typeface="+mn-ea"/>
                <a:cs typeface="+mn-cs"/>
              </a:rPr>
              <a:t>3</a:t>
            </a:r>
            <a:r>
              <a:rPr kumimoji="0" lang="zh-CN" altLang="en-US" sz="3200" b="0" i="0" u="none" strike="noStrike" kern="1200" cap="none" spc="0" normalizeH="0" baseline="0" noProof="0" dirty="0" smtClean="0">
                <a:ln>
                  <a:noFill/>
                </a:ln>
                <a:solidFill>
                  <a:schemeClr val="tx2"/>
                </a:solidFill>
                <a:effectLst/>
                <a:uLnTx/>
                <a:uFillTx/>
                <a:latin typeface="+mn-lt"/>
                <a:ea typeface="+mn-ea"/>
                <a:cs typeface="+mn-cs"/>
              </a:rPr>
              <a:t>份、切肉菜板涂抹样品</a:t>
            </a:r>
            <a:r>
              <a:rPr kumimoji="0" lang="en-US" sz="3200" b="0" i="0" u="none" strike="noStrike" kern="1200" cap="none" spc="0" normalizeH="0" baseline="0" noProof="0" dirty="0" smtClean="0">
                <a:ln>
                  <a:noFill/>
                </a:ln>
                <a:solidFill>
                  <a:schemeClr val="tx2"/>
                </a:solidFill>
                <a:effectLst/>
                <a:uLnTx/>
                <a:uFillTx/>
                <a:latin typeface="+mn-lt"/>
                <a:ea typeface="+mn-ea"/>
                <a:cs typeface="+mn-cs"/>
              </a:rPr>
              <a:t>1</a:t>
            </a:r>
            <a:r>
              <a:rPr kumimoji="0" lang="zh-CN" altLang="en-US" sz="3200" b="0" i="0" u="none" strike="noStrike" kern="1200" cap="none" spc="0" normalizeH="0" baseline="0" noProof="0" dirty="0" smtClean="0">
                <a:ln>
                  <a:noFill/>
                </a:ln>
                <a:solidFill>
                  <a:schemeClr val="tx2"/>
                </a:solidFill>
                <a:effectLst/>
                <a:uLnTx/>
                <a:uFillTx/>
                <a:latin typeface="+mn-lt"/>
                <a:ea typeface="+mn-ea"/>
                <a:cs typeface="+mn-cs"/>
              </a:rPr>
              <a:t>份、病人粪便拭子</a:t>
            </a:r>
            <a:r>
              <a:rPr kumimoji="0" lang="en-US" sz="3200" b="0" i="0" u="none" strike="noStrike" kern="1200" cap="none" spc="0" normalizeH="0" baseline="0" noProof="0" dirty="0" smtClean="0">
                <a:ln>
                  <a:noFill/>
                </a:ln>
                <a:solidFill>
                  <a:schemeClr val="tx2"/>
                </a:solidFill>
                <a:effectLst/>
                <a:uLnTx/>
                <a:uFillTx/>
                <a:latin typeface="+mn-lt"/>
                <a:ea typeface="+mn-ea"/>
                <a:cs typeface="+mn-cs"/>
              </a:rPr>
              <a:t>2</a:t>
            </a:r>
            <a:r>
              <a:rPr kumimoji="0" lang="zh-CN" altLang="en-US" sz="3200" b="0" i="0" u="none" strike="noStrike" kern="1200" cap="none" spc="0" normalizeH="0" baseline="0" noProof="0" dirty="0" smtClean="0">
                <a:ln>
                  <a:noFill/>
                </a:ln>
                <a:solidFill>
                  <a:schemeClr val="tx2"/>
                </a:solidFill>
                <a:effectLst/>
                <a:uLnTx/>
                <a:uFillTx/>
                <a:latin typeface="+mn-lt"/>
                <a:ea typeface="+mn-ea"/>
                <a:cs typeface="+mn-cs"/>
              </a:rPr>
              <a:t>份、呕吐物</a:t>
            </a:r>
            <a:r>
              <a:rPr kumimoji="0" lang="en-US" sz="3200" b="0" i="0" u="none" strike="noStrike" kern="1200" cap="none" spc="0" normalizeH="0" baseline="0" noProof="0" dirty="0" smtClean="0">
                <a:ln>
                  <a:noFill/>
                </a:ln>
                <a:solidFill>
                  <a:schemeClr val="tx2"/>
                </a:solidFill>
                <a:effectLst/>
                <a:uLnTx/>
                <a:uFillTx/>
                <a:latin typeface="+mn-lt"/>
                <a:ea typeface="+mn-ea"/>
                <a:cs typeface="+mn-cs"/>
              </a:rPr>
              <a:t>3</a:t>
            </a:r>
            <a:r>
              <a:rPr kumimoji="0" lang="zh-CN" altLang="en-US" sz="3200" b="0" i="0" u="none" strike="noStrike" kern="1200" cap="none" spc="0" normalizeH="0" baseline="0" noProof="0" dirty="0" smtClean="0">
                <a:ln>
                  <a:noFill/>
                </a:ln>
                <a:solidFill>
                  <a:schemeClr val="tx2"/>
                </a:solidFill>
                <a:effectLst/>
                <a:uLnTx/>
                <a:uFillTx/>
                <a:latin typeface="+mn-lt"/>
                <a:ea typeface="+mn-ea"/>
                <a:cs typeface="+mn-cs"/>
              </a:rPr>
              <a:t>份及病人血清</a:t>
            </a:r>
            <a:r>
              <a:rPr kumimoji="0" lang="en-US" sz="3200" b="0" i="0" u="none" strike="noStrike" kern="1200" cap="none" spc="0" normalizeH="0" baseline="0" noProof="0" dirty="0" smtClean="0">
                <a:ln>
                  <a:noFill/>
                </a:ln>
                <a:solidFill>
                  <a:schemeClr val="tx2"/>
                </a:solidFill>
                <a:effectLst/>
                <a:uLnTx/>
                <a:uFillTx/>
                <a:latin typeface="+mn-lt"/>
                <a:ea typeface="+mn-ea"/>
                <a:cs typeface="+mn-cs"/>
              </a:rPr>
              <a:t>3</a:t>
            </a:r>
            <a:r>
              <a:rPr kumimoji="0" lang="zh-CN" altLang="en-US" sz="3200" b="0" i="0" u="none" strike="noStrike" kern="1200" cap="none" spc="0" normalizeH="0" baseline="0" noProof="0" dirty="0" smtClean="0">
                <a:ln>
                  <a:noFill/>
                </a:ln>
                <a:solidFill>
                  <a:schemeClr val="tx2"/>
                </a:solidFill>
                <a:effectLst/>
                <a:uLnTx/>
                <a:uFillTx/>
                <a:latin typeface="+mn-lt"/>
                <a:ea typeface="+mn-ea"/>
                <a:cs typeface="+mn-cs"/>
              </a:rPr>
              <a:t>份进行实验室检验。结果显示酱牛肉、生牛肉、切肉菜板、病人呕吐物和腹泻物均检出沙门氏菌，土豆炒牛肉未检出致病菌。</a:t>
            </a:r>
            <a:r>
              <a:rPr kumimoji="0" lang="en-US" sz="3200" b="0" i="0" u="none" strike="noStrike" kern="1200" cap="none" spc="0" normalizeH="0" baseline="0" noProof="0" dirty="0" smtClean="0">
                <a:ln>
                  <a:noFill/>
                </a:ln>
                <a:solidFill>
                  <a:schemeClr val="tx2"/>
                </a:solidFill>
                <a:effectLst/>
                <a:uLnTx/>
                <a:uFillTx/>
                <a:latin typeface="+mn-lt"/>
                <a:ea typeface="+mn-ea"/>
                <a:cs typeface="+mn-cs"/>
              </a:rPr>
              <a:t>3</a:t>
            </a:r>
            <a:r>
              <a:rPr kumimoji="0" lang="zh-CN" altLang="en-US" sz="3200" b="0" i="0" u="none" strike="noStrike" kern="1200" cap="none" spc="0" normalizeH="0" baseline="0" noProof="0" dirty="0" smtClean="0">
                <a:ln>
                  <a:noFill/>
                </a:ln>
                <a:solidFill>
                  <a:schemeClr val="tx2"/>
                </a:solidFill>
                <a:effectLst/>
                <a:uLnTx/>
                <a:uFillTx/>
                <a:latin typeface="+mn-lt"/>
                <a:ea typeface="+mn-ea"/>
                <a:cs typeface="+mn-cs"/>
              </a:rPr>
              <a:t>份病人血清发病时沙门氏菌抗体凝集效价</a:t>
            </a:r>
            <a:r>
              <a:rPr kumimoji="0" lang="en-US" sz="3200" b="0" i="0" u="none" strike="noStrike" kern="1200" cap="none" spc="0" normalizeH="0" baseline="0" noProof="0" dirty="0" smtClean="0">
                <a:ln>
                  <a:noFill/>
                </a:ln>
                <a:solidFill>
                  <a:schemeClr val="tx2"/>
                </a:solidFill>
                <a:effectLst/>
                <a:uLnTx/>
                <a:uFillTx/>
                <a:latin typeface="+mn-lt"/>
                <a:ea typeface="+mn-ea"/>
                <a:cs typeface="+mn-cs"/>
              </a:rPr>
              <a:t>1</a:t>
            </a:r>
            <a:r>
              <a:rPr kumimoji="0" lang="zh-CN" altLang="en-US" sz="3200" b="0" i="0" u="none" strike="noStrike" kern="1200" cap="none" spc="0" normalizeH="0" baseline="0" noProof="0" dirty="0" smtClean="0">
                <a:ln>
                  <a:noFill/>
                </a:ln>
                <a:solidFill>
                  <a:schemeClr val="tx2"/>
                </a:solidFill>
                <a:effectLst/>
                <a:uLnTx/>
                <a:uFillTx/>
                <a:latin typeface="+mn-lt"/>
                <a:ea typeface="+mn-ea"/>
                <a:cs typeface="+mn-cs"/>
              </a:rPr>
              <a:t>：</a:t>
            </a:r>
            <a:r>
              <a:rPr kumimoji="0" lang="en-US" sz="3200" b="0" i="0" u="none" strike="noStrike" kern="1200" cap="none" spc="0" normalizeH="0" baseline="0" noProof="0" dirty="0" smtClean="0">
                <a:ln>
                  <a:noFill/>
                </a:ln>
                <a:solidFill>
                  <a:schemeClr val="tx2"/>
                </a:solidFill>
                <a:effectLst/>
                <a:uLnTx/>
                <a:uFillTx/>
                <a:latin typeface="+mn-lt"/>
                <a:ea typeface="+mn-ea"/>
                <a:cs typeface="+mn-cs"/>
              </a:rPr>
              <a:t>10</a:t>
            </a:r>
            <a:r>
              <a:rPr kumimoji="0" lang="zh-CN" altLang="en-US" sz="3200" b="0" i="0" u="none" strike="noStrike" kern="1200" cap="none" spc="0" normalizeH="0" baseline="0" noProof="0" dirty="0" smtClean="0">
                <a:ln>
                  <a:noFill/>
                </a:ln>
                <a:solidFill>
                  <a:schemeClr val="tx2"/>
                </a:solidFill>
                <a:effectLst/>
                <a:uLnTx/>
                <a:uFillTx/>
                <a:latin typeface="+mn-lt"/>
                <a:ea typeface="+mn-ea"/>
                <a:cs typeface="+mn-cs"/>
              </a:rPr>
              <a:t>，</a:t>
            </a:r>
            <a:r>
              <a:rPr kumimoji="0" lang="en-US" sz="3200" b="0" i="0" u="none" strike="noStrike" kern="1200" cap="none" spc="0" normalizeH="0" baseline="0" noProof="0" dirty="0" smtClean="0">
                <a:ln>
                  <a:noFill/>
                </a:ln>
                <a:solidFill>
                  <a:schemeClr val="tx2"/>
                </a:solidFill>
                <a:effectLst/>
                <a:uLnTx/>
                <a:uFillTx/>
                <a:latin typeface="+mn-lt"/>
                <a:ea typeface="+mn-ea"/>
                <a:cs typeface="+mn-cs"/>
              </a:rPr>
              <a:t>17</a:t>
            </a:r>
            <a:r>
              <a:rPr kumimoji="0" lang="zh-CN" altLang="en-US" sz="3200" b="0" i="0" u="none" strike="noStrike" kern="1200" cap="none" spc="0" normalizeH="0" baseline="0" noProof="0" dirty="0" smtClean="0">
                <a:ln>
                  <a:noFill/>
                </a:ln>
                <a:solidFill>
                  <a:schemeClr val="tx2"/>
                </a:solidFill>
                <a:effectLst/>
                <a:uLnTx/>
                <a:uFillTx/>
                <a:latin typeface="+mn-lt"/>
                <a:ea typeface="+mn-ea"/>
                <a:cs typeface="+mn-cs"/>
              </a:rPr>
              <a:t>日恢复期效价</a:t>
            </a:r>
            <a:r>
              <a:rPr kumimoji="0" lang="en-US" sz="3200" b="0" i="0" u="none" strike="noStrike" kern="1200" cap="none" spc="0" normalizeH="0" baseline="0" noProof="0" dirty="0" smtClean="0">
                <a:ln>
                  <a:noFill/>
                </a:ln>
                <a:solidFill>
                  <a:schemeClr val="tx2"/>
                </a:solidFill>
                <a:effectLst/>
                <a:uLnTx/>
                <a:uFillTx/>
                <a:latin typeface="+mn-lt"/>
                <a:ea typeface="+mn-ea"/>
                <a:cs typeface="+mn-cs"/>
              </a:rPr>
              <a:t>1</a:t>
            </a:r>
            <a:r>
              <a:rPr kumimoji="0" lang="zh-CN" altLang="en-US" sz="3200" b="0" i="0" u="none" strike="noStrike" kern="1200" cap="none" spc="0" normalizeH="0" baseline="0" noProof="0" dirty="0" smtClean="0">
                <a:ln>
                  <a:noFill/>
                </a:ln>
                <a:solidFill>
                  <a:schemeClr val="tx2"/>
                </a:solidFill>
                <a:effectLst/>
                <a:uLnTx/>
                <a:uFillTx/>
                <a:latin typeface="+mn-lt"/>
                <a:ea typeface="+mn-ea"/>
                <a:cs typeface="+mn-cs"/>
              </a:rPr>
              <a:t>：</a:t>
            </a:r>
            <a:r>
              <a:rPr kumimoji="0" lang="en-US" sz="3200" b="0" i="0" u="none" strike="noStrike" kern="1200" cap="none" spc="0" normalizeH="0" baseline="0" noProof="0" dirty="0" smtClean="0">
                <a:ln>
                  <a:noFill/>
                </a:ln>
                <a:solidFill>
                  <a:schemeClr val="tx2"/>
                </a:solidFill>
                <a:effectLst/>
                <a:uLnTx/>
                <a:uFillTx/>
                <a:latin typeface="+mn-lt"/>
                <a:ea typeface="+mn-ea"/>
                <a:cs typeface="+mn-cs"/>
              </a:rPr>
              <a:t>60</a:t>
            </a:r>
            <a:r>
              <a:rPr kumimoji="0" lang="zh-CN" altLang="en-US" sz="3200" b="0" i="0" u="none" strike="noStrike" kern="1200" cap="none" spc="0" normalizeH="0" baseline="0" noProof="0" dirty="0" smtClean="0">
                <a:ln>
                  <a:noFill/>
                </a:ln>
                <a:solidFill>
                  <a:schemeClr val="tx2"/>
                </a:solidFill>
                <a:effectLst/>
                <a:uLnTx/>
                <a:uFillTx/>
                <a:latin typeface="+mn-lt"/>
                <a:ea typeface="+mn-ea"/>
                <a:cs typeface="+mn-cs"/>
              </a:rPr>
              <a:t>。</a:t>
            </a:r>
            <a:endParaRPr kumimoji="0" lang="zh-CN" altLang="en-US" sz="3200" b="0" i="0" u="none" strike="noStrike" kern="1200" cap="none" spc="0" normalizeH="0" baseline="0" noProof="0" dirty="0" smtClean="0">
              <a:ln>
                <a:noFill/>
              </a:ln>
              <a:solidFill>
                <a:schemeClr val="tx2"/>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
                <a:schemeClr val="accent1"/>
              </a:buClr>
              <a:buSzPct val="70000"/>
              <a:buFont typeface="Wingdings 2"/>
              <a:buChar char=""/>
              <a:defRPr/>
            </a:pPr>
            <a:endParaRPr kumimoji="0" lang="zh-CN" altLang="en-US" sz="3200" b="0" i="0" u="none" strike="noStrike" kern="1200" cap="none" spc="0" normalizeH="0" baseline="0" noProof="0" dirty="0">
              <a:ln>
                <a:noFill/>
              </a:ln>
              <a:solidFill>
                <a:schemeClr val="tx2"/>
              </a:solidFill>
              <a:effectLst/>
              <a:uLnTx/>
              <a:uFillTx/>
              <a:latin typeface="+mn-lt"/>
              <a:ea typeface="+mn-ea"/>
              <a:cs typeface="+mn-cs"/>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noFill/>
          <a:ln>
            <a:noFill/>
          </a:ln>
          <a:effectLst/>
          <a:scene3d>
            <a:camera prst="orthographicFront"/>
            <a:lightRig rig="balanced" dir="t"/>
          </a:scene3d>
          <a:sp3d prstMaterial="plastic"/>
        </p:spPr>
        <p:txBody>
          <a:bodyPr vert="horz" anchor="ctr">
            <a:normAutofit/>
          </a:bodyPr>
          <a:lstStyle/>
          <a:p>
            <a:pPr marL="0" marR="0" lvl="0" indent="0" algn="l" defTabSz="914400" rtl="0" eaLnBrk="1" fontAlgn="auto" latinLnBrk="0" hangingPunct="1">
              <a:lnSpc>
                <a:spcPct val="100000"/>
              </a:lnSpc>
              <a:spcBef>
                <a:spcPct val="0"/>
              </a:spcBef>
              <a:spcAft>
                <a:spcPts val="0"/>
              </a:spcAft>
              <a:buClrTx/>
              <a:buSzTx/>
              <a:buFontTx/>
              <a:buNone/>
              <a:defRPr/>
            </a:pPr>
            <a:r>
              <a:rPr kumimoji="0" lang="zh-CN" altLang="en-US" sz="3600" b="0" i="0" u="none" strike="noStrike" kern="1200" cap="all" spc="0" normalizeH="0" baseline="0" noProof="0" dirty="0" smtClean="0">
                <a:ln>
                  <a:noFill/>
                </a:ln>
                <a:solidFill>
                  <a:schemeClr val="tx2"/>
                </a:solidFill>
                <a:effectLst>
                  <a:reflection blurRad="12700" stA="48000" endA="300" endPos="55000" dir="5400000" sy="-90000" algn="bl" rotWithShape="0"/>
                </a:effectLst>
                <a:uLnTx/>
                <a:uFillTx/>
                <a:latin typeface="+mj-lt"/>
                <a:ea typeface="+mj-ea"/>
                <a:cs typeface="+mj-cs"/>
              </a:rPr>
              <a:t>食物中毒调查报告（例）</a:t>
            </a:r>
            <a:endParaRPr kumimoji="0" lang="zh-CN" altLang="en-US" sz="3600" b="0" i="0" u="none" strike="noStrike" kern="1200" cap="all" spc="0" normalizeH="0" baseline="0" noProof="0" dirty="0">
              <a:ln>
                <a:noFill/>
              </a:ln>
              <a:solidFill>
                <a:schemeClr val="tx2"/>
              </a:solidFill>
              <a:effectLst>
                <a:reflection blurRad="12700" stA="48000" endA="300" endPos="55000" dir="5400000" sy="-90000" algn="bl" rotWithShape="0"/>
              </a:effectLst>
              <a:uLnTx/>
              <a:uFillTx/>
              <a:latin typeface="+mj-lt"/>
              <a:ea typeface="+mj-ea"/>
              <a:cs typeface="+mj-cs"/>
            </a:endParaRPr>
          </a:p>
        </p:txBody>
      </p:sp>
      <p:sp>
        <p:nvSpPr>
          <p:cNvPr id="3" name="内容占位符 2"/>
          <p:cNvSpPr>
            <a:spLocks noGrp="1"/>
          </p:cNvSpPr>
          <p:nvPr>
            <p:ph idx="1"/>
          </p:nvPr>
        </p:nvSpPr>
        <p:spPr>
          <a:xfrm>
            <a:off x="304800" y="1554163"/>
            <a:ext cx="8686800" cy="4525963"/>
          </a:xfrm>
        </p:spPr>
        <p:txBody>
          <a:bodyPr vert="horz" wrap="square" lIns="91440" tIns="45720" rIns="91440" bIns="45720" numCol="1" anchor="t" anchorCtr="0" compatLnSpc="1">
            <a:normAutofit lnSpcReduction="10000"/>
          </a:bodyPr>
          <a:lstStyle/>
          <a:p>
            <a:pPr marL="342900" marR="0" lvl="0" indent="-342900" algn="l" defTabSz="914400" rtl="0" eaLnBrk="1" fontAlgn="auto" latinLnBrk="0" hangingPunct="1">
              <a:lnSpc>
                <a:spcPct val="100000"/>
              </a:lnSpc>
              <a:spcBef>
                <a:spcPct val="20000"/>
              </a:spcBef>
              <a:spcAft>
                <a:spcPts val="0"/>
              </a:spcAft>
              <a:buClr>
                <a:schemeClr val="accent1"/>
              </a:buClr>
              <a:buSzPct val="70000"/>
              <a:buFont typeface="Wingdings 2"/>
              <a:buChar char=""/>
              <a:defRPr/>
            </a:pPr>
            <a:r>
              <a:rPr kumimoji="0" lang="en-US" sz="3200" b="1" i="0" u="none" strike="noStrike" kern="1200" cap="none" spc="0" normalizeH="0" baseline="0" noProof="0" dirty="0" smtClean="0">
                <a:ln>
                  <a:noFill/>
                </a:ln>
                <a:solidFill>
                  <a:schemeClr val="tx2"/>
                </a:solidFill>
                <a:effectLst/>
                <a:uLnTx/>
                <a:uFillTx/>
                <a:latin typeface="+mn-lt"/>
                <a:ea typeface="+mn-ea"/>
                <a:cs typeface="+mn-cs"/>
              </a:rPr>
              <a:t>3</a:t>
            </a:r>
            <a:r>
              <a:rPr kumimoji="0" lang="zh-CN" altLang="en-US" sz="3200" b="1" i="0" u="none" strike="noStrike" kern="1200" cap="none" spc="0" normalizeH="0" baseline="0" noProof="0" dirty="0" smtClean="0">
                <a:ln>
                  <a:noFill/>
                </a:ln>
                <a:solidFill>
                  <a:schemeClr val="tx2"/>
                </a:solidFill>
                <a:effectLst/>
                <a:uLnTx/>
                <a:uFillTx/>
                <a:latin typeface="+mn-lt"/>
                <a:ea typeface="+mn-ea"/>
                <a:cs typeface="+mn-cs"/>
              </a:rPr>
              <a:t>、结果分析</a:t>
            </a:r>
            <a:endParaRPr kumimoji="0" lang="zh-CN" altLang="en-US" sz="3200" b="0" i="0" u="none" strike="noStrike" kern="1200" cap="none" spc="0" normalizeH="0" baseline="0" noProof="0" dirty="0" smtClean="0">
              <a:ln>
                <a:noFill/>
              </a:ln>
              <a:solidFill>
                <a:schemeClr val="tx2"/>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
                <a:schemeClr val="accent1"/>
              </a:buClr>
              <a:buSzPct val="70000"/>
              <a:buFont typeface="Wingdings 2"/>
              <a:buChar char=""/>
              <a:defRPr/>
            </a:pPr>
            <a:r>
              <a:rPr kumimoji="0" lang="zh-CN" altLang="en-US" sz="3200" b="0" i="0" u="none" strike="noStrike" kern="1200" cap="none" spc="0" normalizeH="0" baseline="0" noProof="0" dirty="0" smtClean="0">
                <a:ln>
                  <a:noFill/>
                </a:ln>
                <a:solidFill>
                  <a:schemeClr val="tx2"/>
                </a:solidFill>
                <a:effectLst/>
                <a:uLnTx/>
                <a:uFillTx/>
                <a:latin typeface="+mn-lt"/>
                <a:ea typeface="+mn-ea"/>
                <a:cs typeface="+mn-cs"/>
              </a:rPr>
              <a:t>根据流行病学调查和实验室检验结果，判定这是一起学生食用被沙门氏菌污染的食物而引起的食物中毒。沙门氏菌在自然界抵抗力较强，能在肉类、水、牛奶、蛋等食品中存活数月，在酸性环境中极难存活。从对该校检查结果看，制作室冰箱内生、熟牛肉混放，冰箱冷藏温度高（温度显示</a:t>
            </a:r>
            <a:r>
              <a:rPr kumimoji="0" lang="en-US" sz="3200" b="0" i="0" u="none" strike="noStrike" kern="1200" cap="none" spc="0" normalizeH="0" baseline="0" noProof="0" dirty="0" smtClean="0">
                <a:ln>
                  <a:noFill/>
                </a:ln>
                <a:solidFill>
                  <a:schemeClr val="tx2"/>
                </a:solidFill>
                <a:effectLst/>
                <a:uLnTx/>
                <a:uFillTx/>
                <a:latin typeface="+mn-lt"/>
                <a:ea typeface="+mn-ea"/>
                <a:cs typeface="+mn-cs"/>
              </a:rPr>
              <a:t>18</a:t>
            </a:r>
            <a:r>
              <a:rPr kumimoji="0" lang="zh-CN" altLang="en-US" sz="3200" b="0" i="0" u="none" strike="noStrike" kern="1200" cap="none" spc="0" normalizeH="0" baseline="0" noProof="0" dirty="0" smtClean="0">
                <a:ln>
                  <a:noFill/>
                </a:ln>
                <a:solidFill>
                  <a:schemeClr val="tx2"/>
                </a:solidFill>
                <a:effectLst/>
                <a:uLnTx/>
                <a:uFillTx/>
                <a:latin typeface="+mn-lt"/>
                <a:ea typeface="+mn-ea"/>
                <a:cs typeface="+mn-cs"/>
              </a:rPr>
              <a:t>℃），未做到低温储存，菜板涂抹样检出沙门氏菌。</a:t>
            </a:r>
            <a:endParaRPr kumimoji="0" lang="zh-CN" altLang="en-US" sz="3200" b="0" i="0" u="none" strike="noStrike" kern="1200" cap="none" spc="0" normalizeH="0" baseline="0" noProof="0" dirty="0">
              <a:ln>
                <a:noFill/>
              </a:ln>
              <a:solidFill>
                <a:schemeClr val="tx2"/>
              </a:solidFill>
              <a:effectLst/>
              <a:uLnTx/>
              <a:uFillTx/>
              <a:latin typeface="+mn-lt"/>
              <a:ea typeface="+mn-ea"/>
              <a:cs typeface="+mn-cs"/>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noFill/>
          <a:ln>
            <a:noFill/>
          </a:ln>
          <a:effectLst/>
          <a:scene3d>
            <a:camera prst="orthographicFront"/>
            <a:lightRig rig="balanced" dir="t"/>
          </a:scene3d>
          <a:sp3d prstMaterial="plastic"/>
        </p:spPr>
        <p:txBody>
          <a:bodyPr vert="horz" anchor="ctr">
            <a:normAutofit/>
          </a:bodyPr>
          <a:lstStyle/>
          <a:p>
            <a:pPr marL="0" marR="0" lvl="0" indent="0" algn="l" defTabSz="914400" rtl="0" eaLnBrk="1" fontAlgn="auto" latinLnBrk="0" hangingPunct="1">
              <a:lnSpc>
                <a:spcPct val="100000"/>
              </a:lnSpc>
              <a:spcBef>
                <a:spcPct val="0"/>
              </a:spcBef>
              <a:spcAft>
                <a:spcPts val="0"/>
              </a:spcAft>
              <a:buClrTx/>
              <a:buSzTx/>
              <a:buFontTx/>
              <a:buNone/>
              <a:defRPr/>
            </a:pPr>
            <a:r>
              <a:rPr kumimoji="0" lang="zh-CN" altLang="en-US" sz="3600" b="0" i="0" u="none" strike="noStrike" kern="1200" cap="all" spc="0" normalizeH="0" baseline="0" noProof="0" dirty="0" smtClean="0">
                <a:ln>
                  <a:noFill/>
                </a:ln>
                <a:solidFill>
                  <a:schemeClr val="tx2"/>
                </a:solidFill>
                <a:effectLst>
                  <a:reflection blurRad="12700" stA="48000" endA="300" endPos="55000" dir="5400000" sy="-90000" algn="bl" rotWithShape="0"/>
                </a:effectLst>
                <a:uLnTx/>
                <a:uFillTx/>
                <a:latin typeface="+mj-lt"/>
                <a:ea typeface="+mj-ea"/>
                <a:cs typeface="+mj-cs"/>
              </a:rPr>
              <a:t>食物中毒调查报告（例）</a:t>
            </a:r>
            <a:endParaRPr kumimoji="0" lang="zh-CN" altLang="en-US" sz="3600" b="0" i="0" u="none" strike="noStrike" kern="1200" cap="all" spc="0" normalizeH="0" baseline="0" noProof="0" dirty="0">
              <a:ln>
                <a:noFill/>
              </a:ln>
              <a:solidFill>
                <a:schemeClr val="tx2"/>
              </a:solidFill>
              <a:effectLst>
                <a:reflection blurRad="12700" stA="48000" endA="300" endPos="55000" dir="5400000" sy="-90000" algn="bl" rotWithShape="0"/>
              </a:effectLst>
              <a:uLnTx/>
              <a:uFillTx/>
              <a:latin typeface="+mj-lt"/>
              <a:ea typeface="+mj-ea"/>
              <a:cs typeface="+mj-cs"/>
            </a:endParaRPr>
          </a:p>
        </p:txBody>
      </p:sp>
      <p:sp>
        <p:nvSpPr>
          <p:cNvPr id="52226" name="内容占位符 2"/>
          <p:cNvSpPr>
            <a:spLocks noGrp="1"/>
          </p:cNvSpPr>
          <p:nvPr>
            <p:ph idx="1"/>
          </p:nvPr>
        </p:nvSpPr>
        <p:spPr>
          <a:ln/>
        </p:spPr>
        <p:txBody>
          <a:bodyPr vert="horz" wrap="square" lIns="91440" tIns="45720" rIns="91440" bIns="45720" anchor="t" anchorCtr="0"/>
          <a:p>
            <a:pPr eaLnBrk="1" hangingPunct="1"/>
            <a:r>
              <a:rPr lang="zh-CN" altLang="en-US" dirty="0"/>
              <a:t>说明此次食物中毒与该食堂卫生管理制度不健全、从业人员卫生知识缺乏、管理措施不到位有关。此次食物中毒主要原因是由于所加工的酱牛肉未按要求低温、生熟分开存放，被生牛肉中的沙门氏菌污染所致。根据食物中毒调查结果，县卫生局拟依法对该校进行了行政处罚。此次食物中毒事故调查处理及时，采集样品齐全，个案流行病学调查资料完整，对及时查明中毒原因、有效控制中毒事故起到了重要作用。</a:t>
            </a:r>
            <a:endParaRPr lang="zh-CN" altLang="en-US" dirty="0"/>
          </a:p>
          <a:p>
            <a:pPr eaLnBrk="1" hangingPunct="1"/>
            <a:endParaRPr lang="zh-CN" alt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noFill/>
          <a:ln>
            <a:noFill/>
          </a:ln>
          <a:effectLst/>
          <a:scene3d>
            <a:camera prst="orthographicFront"/>
            <a:lightRig rig="balanced" dir="t"/>
          </a:scene3d>
          <a:sp3d prstMaterial="plastic"/>
        </p:spPr>
        <p:txBody>
          <a:bodyPr vert="horz" anchor="ctr">
            <a:normAutofit/>
          </a:bodyPr>
          <a:lstStyle/>
          <a:p>
            <a:pPr marL="0" marR="0" lvl="0" indent="0" algn="l" defTabSz="914400" rtl="0" eaLnBrk="1" fontAlgn="auto" latinLnBrk="0" hangingPunct="1">
              <a:lnSpc>
                <a:spcPct val="100000"/>
              </a:lnSpc>
              <a:spcBef>
                <a:spcPct val="0"/>
              </a:spcBef>
              <a:spcAft>
                <a:spcPts val="0"/>
              </a:spcAft>
              <a:buClrTx/>
              <a:buSzTx/>
              <a:buFontTx/>
              <a:buNone/>
              <a:defRPr/>
            </a:pPr>
            <a:r>
              <a:rPr kumimoji="0" lang="zh-CN" altLang="en-US" sz="3600" b="0" i="0" u="none" strike="noStrike" kern="1200" cap="all" spc="0" normalizeH="0" baseline="0" noProof="0" dirty="0" smtClean="0">
                <a:ln>
                  <a:noFill/>
                </a:ln>
                <a:solidFill>
                  <a:schemeClr val="tx2"/>
                </a:solidFill>
                <a:effectLst>
                  <a:reflection blurRad="12700" stA="48000" endA="300" endPos="55000" dir="5400000" sy="-90000" algn="bl" rotWithShape="0"/>
                </a:effectLst>
                <a:uLnTx/>
                <a:uFillTx/>
                <a:latin typeface="+mj-lt"/>
                <a:ea typeface="+mj-ea"/>
                <a:cs typeface="+mj-cs"/>
              </a:rPr>
              <a:t>食物中毒调查报告（例）</a:t>
            </a:r>
            <a:endParaRPr kumimoji="0" lang="zh-CN" altLang="en-US" sz="3600" b="0" i="0" u="none" strike="noStrike" kern="1200" cap="all" spc="0" normalizeH="0" baseline="0" noProof="0" dirty="0">
              <a:ln>
                <a:noFill/>
              </a:ln>
              <a:solidFill>
                <a:schemeClr val="tx2"/>
              </a:solidFill>
              <a:effectLst>
                <a:reflection blurRad="12700" stA="48000" endA="300" endPos="55000" dir="5400000" sy="-90000" algn="bl" rotWithShape="0"/>
              </a:effectLst>
              <a:uLnTx/>
              <a:uFillTx/>
              <a:latin typeface="+mj-lt"/>
              <a:ea typeface="+mj-ea"/>
              <a:cs typeface="+mj-cs"/>
            </a:endParaRPr>
          </a:p>
        </p:txBody>
      </p:sp>
      <p:sp>
        <p:nvSpPr>
          <p:cNvPr id="3" name="内容占位符 2"/>
          <p:cNvSpPr>
            <a:spLocks noGrp="1"/>
          </p:cNvSpPr>
          <p:nvPr>
            <p:ph idx="1"/>
          </p:nvPr>
        </p:nvSpPr>
        <p:spPr>
          <a:xfrm>
            <a:off x="304800" y="1554163"/>
            <a:ext cx="8686800" cy="4525963"/>
          </a:xfrm>
        </p:spPr>
        <p:txBody>
          <a:bodyPr vert="horz" wrap="square" lIns="91440" tIns="45720" rIns="91440" bIns="45720" numCol="1" anchor="t" anchorCtr="0" compatLnSpc="1">
            <a:normAutofit fontScale="92500" lnSpcReduction="20000"/>
          </a:bodyPr>
          <a:lstStyle/>
          <a:p>
            <a:pPr marL="342900" marR="0" lvl="0" indent="-342900" algn="l" defTabSz="914400" rtl="0" eaLnBrk="1" fontAlgn="auto" latinLnBrk="0" hangingPunct="1">
              <a:lnSpc>
                <a:spcPct val="100000"/>
              </a:lnSpc>
              <a:spcBef>
                <a:spcPct val="20000"/>
              </a:spcBef>
              <a:spcAft>
                <a:spcPts val="0"/>
              </a:spcAft>
              <a:buClr>
                <a:schemeClr val="accent1"/>
              </a:buClr>
              <a:buSzPct val="70000"/>
              <a:buFont typeface="Wingdings 2"/>
              <a:buChar char=""/>
              <a:defRPr/>
            </a:pPr>
            <a:r>
              <a:rPr kumimoji="0" lang="en-US" sz="3200" b="1" i="0" u="none" strike="noStrike" kern="1200" cap="none" spc="0" normalizeH="0" baseline="0" noProof="0" dirty="0" smtClean="0">
                <a:ln>
                  <a:noFill/>
                </a:ln>
                <a:solidFill>
                  <a:schemeClr val="tx2"/>
                </a:solidFill>
                <a:effectLst/>
                <a:uLnTx/>
                <a:uFillTx/>
                <a:latin typeface="+mn-lt"/>
                <a:ea typeface="+mn-ea"/>
                <a:cs typeface="+mn-cs"/>
              </a:rPr>
              <a:t>4</a:t>
            </a:r>
            <a:r>
              <a:rPr kumimoji="0" lang="zh-CN" altLang="en-US" sz="3200" b="1" i="0" u="none" strike="noStrike" kern="1200" cap="none" spc="0" normalizeH="0" baseline="0" noProof="0" dirty="0" smtClean="0">
                <a:ln>
                  <a:noFill/>
                </a:ln>
                <a:solidFill>
                  <a:schemeClr val="tx2"/>
                </a:solidFill>
                <a:effectLst/>
                <a:uLnTx/>
                <a:uFillTx/>
                <a:latin typeface="+mn-lt"/>
                <a:ea typeface="+mn-ea"/>
                <a:cs typeface="+mn-cs"/>
              </a:rPr>
              <a:t>、建议与对策</a:t>
            </a:r>
            <a:endParaRPr kumimoji="0" lang="zh-CN" altLang="en-US" sz="3200" b="0" i="0" u="none" strike="noStrike" kern="1200" cap="none" spc="0" normalizeH="0" baseline="0" noProof="0" dirty="0" smtClean="0">
              <a:ln>
                <a:noFill/>
              </a:ln>
              <a:solidFill>
                <a:schemeClr val="tx2"/>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
                <a:schemeClr val="accent1"/>
              </a:buClr>
              <a:buSzPct val="70000"/>
              <a:buFont typeface="Wingdings 2"/>
              <a:buChar char=""/>
              <a:defRPr/>
            </a:pPr>
            <a:r>
              <a:rPr kumimoji="0" lang="zh-CN" altLang="en-US" sz="3500" b="0" i="0" u="none" strike="noStrike" kern="1200" cap="none" spc="0" normalizeH="0" baseline="0" noProof="0" dirty="0" smtClean="0">
                <a:ln>
                  <a:noFill/>
                </a:ln>
                <a:solidFill>
                  <a:schemeClr val="tx2"/>
                </a:solidFill>
                <a:effectLst/>
                <a:uLnTx/>
                <a:uFillTx/>
                <a:latin typeface="+mn-lt"/>
                <a:ea typeface="+mn-ea"/>
                <a:cs typeface="+mn-cs"/>
              </a:rPr>
              <a:t>①根据</a:t>
            </a:r>
            <a:r>
              <a:rPr kumimoji="0" lang="en-US" altLang="zh-CN" sz="3500" b="0" i="0" u="none" strike="noStrike" kern="1200" cap="none" spc="0" normalizeH="0" baseline="0" noProof="0" dirty="0" smtClean="0">
                <a:ln>
                  <a:noFill/>
                </a:ln>
                <a:solidFill>
                  <a:schemeClr val="tx2"/>
                </a:solidFill>
                <a:effectLst/>
                <a:uLnTx/>
                <a:uFillTx/>
                <a:latin typeface="+mn-lt"/>
                <a:ea typeface="+mn-ea"/>
                <a:cs typeface="+mn-cs"/>
              </a:rPr>
              <a:t>《</a:t>
            </a:r>
            <a:r>
              <a:rPr kumimoji="0" lang="zh-CN" altLang="en-US" sz="3500" b="0" i="0" u="none" strike="noStrike" kern="1200" cap="none" spc="0" normalizeH="0" baseline="0" noProof="0" dirty="0" smtClean="0">
                <a:ln>
                  <a:noFill/>
                </a:ln>
                <a:solidFill>
                  <a:schemeClr val="tx2"/>
                </a:solidFill>
                <a:effectLst/>
                <a:uLnTx/>
                <a:uFillTx/>
                <a:latin typeface="+mn-lt"/>
                <a:ea typeface="+mn-ea"/>
                <a:cs typeface="+mn-cs"/>
              </a:rPr>
              <a:t>学校食物中毒事故行政责任追究暂行规定</a:t>
            </a:r>
            <a:r>
              <a:rPr kumimoji="0" lang="en-US" altLang="zh-CN" sz="3500" b="0" i="0" u="none" strike="noStrike" kern="1200" cap="none" spc="0" normalizeH="0" baseline="0" noProof="0" dirty="0" smtClean="0">
                <a:ln>
                  <a:noFill/>
                </a:ln>
                <a:solidFill>
                  <a:schemeClr val="tx2"/>
                </a:solidFill>
                <a:effectLst/>
                <a:uLnTx/>
                <a:uFillTx/>
                <a:latin typeface="+mn-lt"/>
                <a:ea typeface="+mn-ea"/>
                <a:cs typeface="+mn-cs"/>
              </a:rPr>
              <a:t>》</a:t>
            </a:r>
            <a:r>
              <a:rPr kumimoji="0" lang="zh-CN" altLang="en-US" sz="3500" b="0" i="0" u="none" strike="noStrike" kern="1200" cap="none" spc="0" normalizeH="0" baseline="0" noProof="0" dirty="0" smtClean="0">
                <a:ln>
                  <a:noFill/>
                </a:ln>
                <a:solidFill>
                  <a:schemeClr val="tx2"/>
                </a:solidFill>
                <a:effectLst/>
                <a:uLnTx/>
                <a:uFillTx/>
                <a:latin typeface="+mn-lt"/>
                <a:ea typeface="+mn-ea"/>
                <a:cs typeface="+mn-cs"/>
              </a:rPr>
              <a:t>，追究直接责任人王光的责任。</a:t>
            </a:r>
            <a:endParaRPr kumimoji="0" lang="zh-CN" altLang="en-US" sz="3500" b="0" i="0" u="none" strike="noStrike" kern="1200" cap="none" spc="0" normalizeH="0" baseline="0" noProof="0" dirty="0" smtClean="0">
              <a:ln>
                <a:noFill/>
              </a:ln>
              <a:solidFill>
                <a:schemeClr val="tx2"/>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
                <a:schemeClr val="accent1"/>
              </a:buClr>
              <a:buSzPct val="70000"/>
              <a:buFont typeface="Wingdings 2"/>
              <a:buChar char=""/>
              <a:defRPr/>
            </a:pPr>
            <a:r>
              <a:rPr kumimoji="0" lang="zh-CN" altLang="en-US" sz="3500" b="0" i="0" u="none" strike="noStrike" kern="1200" cap="none" spc="0" normalizeH="0" baseline="0" noProof="0" dirty="0" smtClean="0">
                <a:ln>
                  <a:noFill/>
                </a:ln>
                <a:solidFill>
                  <a:schemeClr val="tx2"/>
                </a:solidFill>
                <a:effectLst/>
                <a:uLnTx/>
                <a:uFillTx/>
                <a:latin typeface="+mn-lt"/>
                <a:ea typeface="+mn-ea"/>
                <a:cs typeface="+mn-cs"/>
              </a:rPr>
              <a:t>②学校要加强食品卫生安全知识的学习，提高食堂管理人员及从业人员卫生观念和责任感。</a:t>
            </a:r>
            <a:endParaRPr kumimoji="0" lang="zh-CN" altLang="en-US" sz="3500" b="0" i="0" u="none" strike="noStrike" kern="1200" cap="none" spc="0" normalizeH="0" baseline="0" noProof="0" dirty="0" smtClean="0">
              <a:ln>
                <a:noFill/>
              </a:ln>
              <a:solidFill>
                <a:schemeClr val="tx2"/>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
                <a:schemeClr val="accent1"/>
              </a:buClr>
              <a:buSzPct val="70000"/>
              <a:buFont typeface="Wingdings 2"/>
              <a:buChar char=""/>
              <a:defRPr/>
            </a:pPr>
            <a:r>
              <a:rPr kumimoji="0" lang="zh-CN" altLang="en-US" sz="3500" b="0" i="0" u="none" strike="noStrike" kern="1200" cap="none" spc="0" normalizeH="0" baseline="0" noProof="0" dirty="0" smtClean="0">
                <a:ln>
                  <a:noFill/>
                </a:ln>
                <a:solidFill>
                  <a:schemeClr val="tx2"/>
                </a:solidFill>
                <a:effectLst/>
                <a:uLnTx/>
                <a:uFillTx/>
                <a:latin typeface="+mn-lt"/>
                <a:ea typeface="+mn-ea"/>
                <a:cs typeface="+mn-cs"/>
              </a:rPr>
              <a:t>③学校建立健全食品卫生管理制度，严格落实各项管理措施及操作规范。</a:t>
            </a:r>
            <a:endParaRPr kumimoji="0" lang="zh-CN" altLang="en-US" sz="3500" b="0" i="0" u="none" strike="noStrike" kern="1200" cap="none" spc="0" normalizeH="0" baseline="0" noProof="0" dirty="0" smtClean="0">
              <a:ln>
                <a:noFill/>
              </a:ln>
              <a:solidFill>
                <a:schemeClr val="tx2"/>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
                <a:schemeClr val="accent1"/>
              </a:buClr>
              <a:buSzPct val="70000"/>
              <a:buFont typeface="Wingdings 2"/>
              <a:buChar char=""/>
              <a:defRPr/>
            </a:pPr>
            <a:r>
              <a:rPr kumimoji="0" lang="zh-CN" altLang="en-US" sz="3500" b="0" i="0" u="none" strike="noStrike" kern="1200" cap="none" spc="0" normalizeH="0" baseline="0" noProof="0" dirty="0" smtClean="0">
                <a:ln>
                  <a:noFill/>
                </a:ln>
                <a:solidFill>
                  <a:schemeClr val="tx2"/>
                </a:solidFill>
                <a:effectLst/>
                <a:uLnTx/>
                <a:uFillTx/>
                <a:latin typeface="+mn-lt"/>
                <a:ea typeface="+mn-ea"/>
                <a:cs typeface="+mn-cs"/>
              </a:rPr>
              <a:t>④卫生监督部门应加大监督力度，加强日常监督工作指导，严防集体性食物中毒发生。</a:t>
            </a:r>
            <a:endParaRPr kumimoji="0" lang="zh-CN" altLang="en-US" sz="3500" b="0" i="0" u="none" strike="noStrike" kern="1200" cap="none" spc="0" normalizeH="0" baseline="0" noProof="0" dirty="0" smtClean="0">
              <a:ln>
                <a:noFill/>
              </a:ln>
              <a:solidFill>
                <a:schemeClr val="tx2"/>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
                <a:schemeClr val="accent1"/>
              </a:buClr>
              <a:buSzPct val="70000"/>
              <a:buFont typeface="Wingdings 2"/>
              <a:buChar char=""/>
              <a:defRPr/>
            </a:pPr>
            <a:r>
              <a:rPr kumimoji="0" lang="en-US" sz="3500" b="0" i="0" u="none" strike="noStrike" kern="1200" cap="none" spc="0" normalizeH="0" baseline="0" noProof="0" dirty="0" smtClean="0">
                <a:ln>
                  <a:noFill/>
                </a:ln>
                <a:solidFill>
                  <a:schemeClr val="tx2"/>
                </a:solidFill>
                <a:effectLst/>
                <a:uLnTx/>
                <a:uFillTx/>
                <a:latin typeface="+mn-lt"/>
                <a:ea typeface="+mn-ea"/>
                <a:cs typeface="+mn-cs"/>
              </a:rPr>
              <a:t> </a:t>
            </a:r>
            <a:endParaRPr kumimoji="0" lang="zh-CN" altLang="en-US" sz="3500" b="0" i="0" u="none" strike="noStrike" kern="1200" cap="none" spc="0" normalizeH="0" baseline="0" noProof="0" dirty="0" smtClean="0">
              <a:ln>
                <a:noFill/>
              </a:ln>
              <a:solidFill>
                <a:schemeClr val="tx2"/>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
                <a:schemeClr val="accent1"/>
              </a:buClr>
              <a:buSzPct val="70000"/>
              <a:buFont typeface="Wingdings 2"/>
              <a:buChar char=""/>
              <a:defRPr/>
            </a:pPr>
            <a:endParaRPr kumimoji="0" lang="zh-CN" altLang="en-US" sz="3200" b="0" i="0" u="none" strike="noStrike" kern="1200" cap="none" spc="0" normalizeH="0" baseline="0" noProof="0" dirty="0">
              <a:ln>
                <a:noFill/>
              </a:ln>
              <a:solidFill>
                <a:schemeClr val="tx2"/>
              </a:solidFill>
              <a:effectLst/>
              <a:uLnTx/>
              <a:uFillTx/>
              <a:latin typeface="+mn-lt"/>
              <a:ea typeface="+mn-ea"/>
              <a:cs typeface="+mn-cs"/>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4273" name="Rectangle 2"/>
          <p:cNvSpPr/>
          <p:nvPr/>
        </p:nvSpPr>
        <p:spPr>
          <a:xfrm>
            <a:off x="0" y="1828800"/>
            <a:ext cx="9144000" cy="2225675"/>
          </a:xfrm>
          <a:prstGeom prst="rect">
            <a:avLst/>
          </a:prstGeom>
          <a:noFill/>
          <a:ln w="9525">
            <a:noFill/>
          </a:ln>
        </p:spPr>
        <p:txBody>
          <a:bodyPr anchor="t" anchorCtr="0">
            <a:spAutoFit/>
          </a:bodyPr>
          <a:p>
            <a:pPr fontAlgn="ctr"/>
            <a:r>
              <a:rPr lang="zh-CN" altLang="zh-CN" sz="6000" b="1" dirty="0">
                <a:latin typeface="Times New Roman" panose="02020603050405020304" pitchFamily="18" charset="0"/>
                <a:ea typeface="宋体" panose="02010600030101010101" pitchFamily="2" charset="-122"/>
              </a:rPr>
              <a:t>            </a:t>
            </a:r>
            <a:r>
              <a:rPr lang="zh-CN" altLang="en-US" sz="8000" b="1" dirty="0">
                <a:latin typeface="Times New Roman" panose="02020603050405020304" pitchFamily="18" charset="0"/>
                <a:ea typeface="宋体" panose="02010600030101010101" pitchFamily="2" charset="-122"/>
              </a:rPr>
              <a:t>谢谢！</a:t>
            </a:r>
            <a:endParaRPr lang="zh-CN" altLang="en-US" sz="8000" b="1" dirty="0">
              <a:latin typeface="Times New Roman" panose="02020603050405020304" pitchFamily="18" charset="0"/>
              <a:ea typeface="宋体" panose="02010600030101010101" pitchFamily="2" charset="-122"/>
            </a:endParaRPr>
          </a:p>
          <a:p>
            <a:pPr eaLnBrk="0" hangingPunct="0"/>
            <a:endParaRPr lang="zh-CN" altLang="zh-CN" sz="6000" b="1" dirty="0">
              <a:latin typeface="Times New Roman" panose="02020603050405020304" pitchFamily="18" charset="0"/>
              <a:ea typeface="宋体" panose="02010600030101010101" pitchFamily="2" charset="-122"/>
            </a:endParaRP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6" name="标题 1"/>
          <p:cNvSpPr>
            <a:spLocks noGrp="1"/>
          </p:cNvSpPr>
          <p:nvPr>
            <p:ph type="title"/>
          </p:nvPr>
        </p:nvSpPr>
        <p:spPr>
          <a:noFill/>
          <a:ln>
            <a:noFill/>
          </a:ln>
          <a:effectLst/>
          <a:scene3d>
            <a:camera prst="orthographicFront"/>
            <a:lightRig rig="balanced" dir="t"/>
          </a:scene3d>
          <a:sp3d prstMaterial="plastic"/>
        </p:spPr>
        <p:txBody>
          <a:bodyPr vert="horz" anchor="ctr">
            <a:normAutofit/>
          </a:bodyPr>
          <a:lstStyle/>
          <a:p>
            <a:pPr marL="0" marR="0" lvl="0" indent="0" algn="l" defTabSz="914400" rtl="0" eaLnBrk="1" fontAlgn="auto" latinLnBrk="0" hangingPunct="1">
              <a:lnSpc>
                <a:spcPct val="100000"/>
              </a:lnSpc>
              <a:spcBef>
                <a:spcPct val="0"/>
              </a:spcBef>
              <a:spcAft>
                <a:spcPts val="0"/>
              </a:spcAft>
              <a:buClrTx/>
              <a:buSzTx/>
              <a:buFontTx/>
              <a:buNone/>
              <a:defRPr/>
            </a:pPr>
            <a:r>
              <a:rPr kumimoji="0" lang="zh-CN" sz="3600" b="0" i="0" u="none" strike="noStrike" kern="1200" cap="all" spc="0" normalizeH="0" baseline="0" noProof="0" smtClean="0">
                <a:ln>
                  <a:noFill/>
                </a:ln>
                <a:solidFill>
                  <a:schemeClr val="tx2"/>
                </a:solidFill>
                <a:effectLst>
                  <a:reflection blurRad="12700" stA="48000" endA="300" endPos="55000" dir="5400000" sy="-90000" algn="bl" rotWithShape="0"/>
                </a:effectLst>
                <a:uLnTx/>
                <a:uFillTx/>
                <a:latin typeface="+mj-lt"/>
                <a:ea typeface="+mj-ea"/>
                <a:cs typeface="+mj-cs"/>
              </a:rPr>
              <a:t>一、食物中毒</a:t>
            </a:r>
            <a:r>
              <a:rPr kumimoji="0" lang="zh-CN" altLang="en-US" sz="3600" b="0" i="0" u="none" strike="noStrike" kern="1200" cap="all" spc="0" normalizeH="0" baseline="0" noProof="0" smtClean="0">
                <a:ln>
                  <a:noFill/>
                </a:ln>
                <a:solidFill>
                  <a:schemeClr val="tx2"/>
                </a:solidFill>
                <a:effectLst>
                  <a:reflection blurRad="12700" stA="48000" endA="300" endPos="55000" dir="5400000" sy="-90000" algn="bl" rotWithShape="0"/>
                </a:effectLst>
                <a:uLnTx/>
                <a:uFillTx/>
                <a:latin typeface="+mj-lt"/>
                <a:ea typeface="+mj-ea"/>
                <a:cs typeface="+mj-cs"/>
              </a:rPr>
              <a:t>的定义</a:t>
            </a:r>
            <a:endParaRPr kumimoji="0" lang="zh-CN" altLang="en-US" sz="3600" b="0" i="0" u="none" strike="noStrike" kern="1200" cap="all" spc="0" normalizeH="0" baseline="0" noProof="0" smtClean="0">
              <a:ln>
                <a:noFill/>
              </a:ln>
              <a:solidFill>
                <a:schemeClr val="tx2"/>
              </a:solidFill>
              <a:effectLst>
                <a:reflection blurRad="12700" stA="48000" endA="300" endPos="55000" dir="5400000" sy="-90000" algn="bl" rotWithShape="0"/>
              </a:effectLst>
              <a:uLnTx/>
              <a:uFillTx/>
              <a:latin typeface="+mj-lt"/>
              <a:ea typeface="+mj-ea"/>
              <a:cs typeface="+mj-cs"/>
            </a:endParaRPr>
          </a:p>
        </p:txBody>
      </p:sp>
      <p:sp>
        <p:nvSpPr>
          <p:cNvPr id="5" name="矩形 4"/>
          <p:cNvSpPr/>
          <p:nvPr/>
        </p:nvSpPr>
        <p:spPr>
          <a:xfrm>
            <a:off x="1071563" y="1785938"/>
            <a:ext cx="7572375" cy="3540125"/>
          </a:xfrm>
          <a:prstGeom prst="rect">
            <a:avLst/>
          </a:prstGeom>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zh-CN" altLang="en-US" sz="3200" b="0" i="0" u="none" strike="noStrike" kern="1200" cap="none" spc="0" normalizeH="0" baseline="0" noProof="0" dirty="0">
                <a:ln>
                  <a:noFill/>
                </a:ln>
                <a:solidFill>
                  <a:schemeClr val="tx1"/>
                </a:solidFill>
                <a:effectLst/>
                <a:uLnTx/>
                <a:uFillTx/>
                <a:latin typeface="黑体" panose="02010609060101010101" pitchFamily="2" charset="-122"/>
                <a:ea typeface="黑体" panose="02010609060101010101" pitchFamily="2" charset="-122"/>
                <a:cs typeface="+mn-cs"/>
              </a:rPr>
              <a:t>    </a:t>
            </a:r>
            <a:r>
              <a:rPr kumimoji="0" lang="zh-CN" altLang="en-US" sz="3200" b="0" i="0" u="none" strike="noStrike" kern="1200" cap="none" spc="0" normalizeH="0" baseline="0" noProof="0" dirty="0">
                <a:ln>
                  <a:noFill/>
                </a:ln>
                <a:solidFill>
                  <a:schemeClr val="tx1"/>
                </a:solidFill>
                <a:effectLst/>
                <a:uLnTx/>
                <a:uFillTx/>
                <a:latin typeface="+mn-ea"/>
                <a:ea typeface="+mn-ea"/>
                <a:cs typeface="+mn-cs"/>
              </a:rPr>
              <a:t>食物中毒属食源性疾病范畴</a:t>
            </a:r>
            <a:r>
              <a:rPr kumimoji="0" lang="en-US" sz="3200" b="0" i="0" u="none" strike="noStrike" kern="1200" cap="none" spc="0" normalizeH="0" baseline="0" noProof="0" dirty="0">
                <a:ln>
                  <a:noFill/>
                </a:ln>
                <a:solidFill>
                  <a:schemeClr val="tx1"/>
                </a:solidFill>
                <a:effectLst/>
                <a:uLnTx/>
                <a:uFillTx/>
                <a:latin typeface="+mn-ea"/>
                <a:ea typeface="+mn-ea"/>
                <a:cs typeface="+mn-cs"/>
              </a:rPr>
              <a:t>,</a:t>
            </a:r>
            <a:r>
              <a:rPr kumimoji="0" lang="zh-CN" altLang="en-US" sz="3200" b="0" i="0" u="none" strike="noStrike" kern="1200" cap="none" spc="0" normalizeH="0" baseline="0" noProof="0" dirty="0">
                <a:ln>
                  <a:noFill/>
                </a:ln>
                <a:solidFill>
                  <a:schemeClr val="tx1"/>
                </a:solidFill>
                <a:effectLst/>
                <a:uLnTx/>
                <a:uFillTx/>
                <a:latin typeface="+mn-ea"/>
                <a:ea typeface="+mn-ea"/>
                <a:cs typeface="+mn-cs"/>
              </a:rPr>
              <a:t>是食源性疾病中最常见、最典型的疾病。食物中毒不包括因暴饮暴食而引起的急性胃肠炎及食物过敏，不包括食源性肠道传染病、食源性病毒疾病和食源性寄生虫病，也不包括因摄入有毒有害物质而引起的以慢性毒害为主要特征的疾病</a:t>
            </a:r>
            <a:r>
              <a:rPr kumimoji="0" lang="zh-CN" altLang="en-US" sz="3200" b="0" i="0" u="none" strike="noStrike" kern="1200" cap="none" spc="0" normalizeH="0" baseline="0" noProof="0" dirty="0">
                <a:ln>
                  <a:noFill/>
                </a:ln>
                <a:solidFill>
                  <a:schemeClr val="tx1"/>
                </a:solidFill>
                <a:effectLst/>
                <a:uLnTx/>
                <a:uFillTx/>
                <a:latin typeface="黑体" panose="02010609060101010101" pitchFamily="2" charset="-122"/>
                <a:ea typeface="黑体" panose="02010609060101010101" pitchFamily="2" charset="-122"/>
                <a:cs typeface="+mn-cs"/>
              </a:rPr>
              <a:t>。</a:t>
            </a:r>
            <a:endParaRPr kumimoji="0" lang="zh-CN" altLang="en-US" sz="3200" b="0" i="0" u="none" strike="noStrike" kern="1200" cap="none" spc="0" normalizeH="0" baseline="0" noProof="0" dirty="0">
              <a:ln>
                <a:noFill/>
              </a:ln>
              <a:solidFill>
                <a:schemeClr val="tx1"/>
              </a:solidFill>
              <a:effectLst/>
              <a:uLnTx/>
              <a:uFillTx/>
              <a:latin typeface="黑体" panose="02010609060101010101" pitchFamily="2" charset="-122"/>
              <a:ea typeface="黑体" panose="02010609060101010101" pitchFamily="2" charset="-122"/>
              <a:cs typeface="+mn-c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0" name="Rectangle 2"/>
          <p:cNvSpPr>
            <a:spLocks noGrp="1" noChangeArrowheads="1"/>
          </p:cNvSpPr>
          <p:nvPr>
            <p:ph type="title"/>
          </p:nvPr>
        </p:nvSpPr>
        <p:spPr>
          <a:xfrm>
            <a:off x="450850" y="411162"/>
            <a:ext cx="8686800" cy="838200"/>
          </a:xfrm>
          <a:noFill/>
          <a:ln>
            <a:noFill/>
          </a:ln>
          <a:effectLst/>
          <a:scene3d>
            <a:camera prst="orthographicFront"/>
            <a:lightRig rig="balanced" dir="t"/>
          </a:scene3d>
          <a:sp3d prstMaterial="plastic"/>
        </p:spPr>
        <p:txBody>
          <a:bodyPr vert="horz" anchor="ctr">
            <a:normAutofit fontScale="90000"/>
          </a:bodyPr>
          <a:lstStyle/>
          <a:p>
            <a:pPr marL="0" marR="0" lvl="0" indent="0" algn="l" defTabSz="914400" rtl="0" eaLnBrk="1" fontAlgn="auto" latinLnBrk="0" hangingPunct="1">
              <a:lnSpc>
                <a:spcPct val="100000"/>
              </a:lnSpc>
              <a:spcBef>
                <a:spcPct val="0"/>
              </a:spcBef>
              <a:spcAft>
                <a:spcPts val="0"/>
              </a:spcAft>
              <a:buClrTx/>
              <a:buSzTx/>
              <a:buFontTx/>
              <a:buNone/>
              <a:defRPr/>
            </a:pPr>
            <a:br>
              <a:rPr kumimoji="0" lang="en-US" altLang="zh-CN" sz="3600" b="0" i="0" u="none" strike="noStrike" kern="1200" cap="all" spc="0" normalizeH="0" baseline="0" noProof="0" dirty="0" smtClean="0">
                <a:ln>
                  <a:noFill/>
                </a:ln>
                <a:solidFill>
                  <a:schemeClr val="tx2"/>
                </a:solidFill>
                <a:effectLst>
                  <a:reflection blurRad="12700" stA="48000" endA="300" endPos="55000" dir="5400000" sy="-90000" algn="bl" rotWithShape="0"/>
                </a:effectLst>
                <a:uLnTx/>
                <a:uFillTx/>
                <a:latin typeface="+mj-lt"/>
                <a:ea typeface="+mj-ea"/>
                <a:cs typeface="Times New Roman" panose="02020603050405020304" pitchFamily="18" charset="0"/>
              </a:rPr>
            </a:br>
            <a:r>
              <a:rPr kumimoji="0" lang="zh-CN" sz="3600" b="0" i="0" u="none" strike="noStrike" kern="1200" cap="all" spc="0" normalizeH="0" baseline="0" noProof="0" dirty="0" smtClean="0">
                <a:ln>
                  <a:noFill/>
                </a:ln>
                <a:solidFill>
                  <a:schemeClr val="tx2"/>
                </a:solidFill>
                <a:effectLst>
                  <a:reflection blurRad="12700" stA="48000" endA="300" endPos="55000" dir="5400000" sy="-90000" algn="bl" rotWithShape="0"/>
                </a:effectLst>
                <a:uLnTx/>
                <a:uFillTx/>
                <a:latin typeface="+mj-lt"/>
                <a:ea typeface="+mj-ea"/>
                <a:cs typeface="Times New Roman" panose="02020603050405020304" pitchFamily="18" charset="0"/>
              </a:rPr>
              <a:t>二、特征</a:t>
            </a:r>
            <a:br>
              <a:rPr kumimoji="0" lang="zh-CN" sz="3600" b="0" i="0" u="none" strike="noStrike" kern="1200" cap="all" spc="0" normalizeH="0" baseline="0" noProof="0" dirty="0" smtClean="0">
                <a:ln>
                  <a:noFill/>
                </a:ln>
                <a:solidFill>
                  <a:schemeClr val="tx2"/>
                </a:solidFill>
                <a:effectLst>
                  <a:reflection blurRad="12700" stA="48000" endA="300" endPos="55000" dir="5400000" sy="-90000" algn="bl" rotWithShape="0"/>
                </a:effectLst>
                <a:uLnTx/>
                <a:uFillTx/>
                <a:latin typeface="+mj-lt"/>
                <a:ea typeface="+mj-ea"/>
                <a:cs typeface="Times New Roman" panose="02020603050405020304" pitchFamily="18" charset="0"/>
              </a:rPr>
            </a:br>
            <a:endParaRPr kumimoji="0" lang="zh-CN" sz="3600" b="0" i="0" u="none" strike="noStrike" kern="1200" cap="all" spc="0" normalizeH="0" baseline="0" noProof="0" dirty="0" smtClean="0">
              <a:ln>
                <a:noFill/>
              </a:ln>
              <a:solidFill>
                <a:schemeClr val="tx2"/>
              </a:solidFill>
              <a:effectLst>
                <a:reflection blurRad="12700" stA="48000" endA="300" endPos="55000" dir="5400000" sy="-90000" algn="bl" rotWithShape="0"/>
              </a:effectLst>
              <a:uLnTx/>
              <a:uFillTx/>
              <a:latin typeface="+mj-lt"/>
              <a:ea typeface="+mj-ea"/>
              <a:cs typeface="Times New Roman" panose="02020603050405020304" pitchFamily="18" charset="0"/>
            </a:endParaRPr>
          </a:p>
        </p:txBody>
      </p:sp>
      <p:sp>
        <p:nvSpPr>
          <p:cNvPr id="15362" name="Rectangle 3"/>
          <p:cNvSpPr>
            <a:spLocks noGrp="1"/>
          </p:cNvSpPr>
          <p:nvPr>
            <p:ph idx="1"/>
          </p:nvPr>
        </p:nvSpPr>
        <p:spPr>
          <a:xfrm>
            <a:off x="1116013" y="1600200"/>
            <a:ext cx="7354887" cy="4321175"/>
          </a:xfrm>
          <a:ln/>
        </p:spPr>
        <p:txBody>
          <a:bodyPr vert="horz" wrap="square" lIns="91440" tIns="45720" rIns="91440" bIns="45720" anchor="t" anchorCtr="0"/>
          <a:p>
            <a:pPr eaLnBrk="1" hangingPunct="1">
              <a:lnSpc>
                <a:spcPct val="90000"/>
              </a:lnSpc>
            </a:pPr>
            <a:r>
              <a:rPr lang="zh-CN" altLang="zh-CN" sz="2800" dirty="0"/>
              <a:t> </a:t>
            </a:r>
            <a:r>
              <a:rPr lang="zh-CN" altLang="en-US" dirty="0"/>
              <a:t>发病潜伏期短</a:t>
            </a:r>
            <a:r>
              <a:rPr lang="en-US" altLang="zh-CN"/>
              <a:t>,</a:t>
            </a:r>
            <a:r>
              <a:rPr lang="zh-CN" altLang="en-US" dirty="0"/>
              <a:t>来势急剧</a:t>
            </a:r>
            <a:r>
              <a:rPr lang="en-US" altLang="zh-CN"/>
              <a:t>,</a:t>
            </a:r>
            <a:r>
              <a:rPr lang="zh-CN" altLang="en-US" dirty="0"/>
              <a:t>呈爆发性。短时间内可能有多数人发病</a:t>
            </a:r>
            <a:r>
              <a:rPr lang="en-US" altLang="zh-CN"/>
              <a:t>,</a:t>
            </a:r>
            <a:r>
              <a:rPr lang="zh-CN" altLang="en-US" dirty="0"/>
              <a:t>发病曲线呈突然上升又很快下降</a:t>
            </a:r>
            <a:r>
              <a:rPr lang="en-US" altLang="zh-CN"/>
              <a:t>,</a:t>
            </a:r>
            <a:r>
              <a:rPr lang="zh-CN" altLang="en-US" dirty="0"/>
              <a:t>没有传染病发病曲线所出现的余波。</a:t>
            </a:r>
            <a:endParaRPr lang="zh-CN" altLang="en-US" dirty="0"/>
          </a:p>
          <a:p>
            <a:pPr eaLnBrk="1" hangingPunct="1">
              <a:lnSpc>
                <a:spcPct val="90000"/>
              </a:lnSpc>
            </a:pPr>
            <a:r>
              <a:rPr lang="zh-CN" altLang="en-US" dirty="0"/>
              <a:t>发病与食物有关</a:t>
            </a:r>
            <a:r>
              <a:rPr lang="en-US" altLang="zh-CN"/>
              <a:t>,</a:t>
            </a:r>
            <a:r>
              <a:rPr lang="zh-CN" altLang="en-US" dirty="0"/>
              <a:t>病人有食用同一污染食物史，流行波及范围与污染食物供应范围相一致，停止食用同一食物供应后，流行即告终止。</a:t>
            </a:r>
            <a:endParaRPr lang="zh-CN" altLang="en-US" dirty="0"/>
          </a:p>
          <a:p>
            <a:pPr eaLnBrk="1" hangingPunct="1">
              <a:lnSpc>
                <a:spcPct val="90000"/>
              </a:lnSpc>
            </a:pPr>
            <a:endParaRPr lang="zh-CN" altLang="en-US" dirty="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450850" y="695325"/>
            <a:ext cx="8686800" cy="838200"/>
          </a:xfrm>
          <a:noFill/>
          <a:ln>
            <a:noFill/>
          </a:ln>
          <a:effectLst/>
          <a:scene3d>
            <a:camera prst="orthographicFront"/>
            <a:lightRig rig="balanced" dir="t"/>
          </a:scene3d>
          <a:sp3d prstMaterial="plastic"/>
        </p:spPr>
        <p:txBody>
          <a:bodyPr vert="horz" anchor="ctr">
            <a:normAutofit fontScale="90000"/>
          </a:bodyPr>
          <a:lstStyle/>
          <a:p>
            <a:pPr marL="0" marR="0" lvl="0" indent="0" algn="l" defTabSz="914400" rtl="0" eaLnBrk="1" fontAlgn="auto" latinLnBrk="0" hangingPunct="1">
              <a:lnSpc>
                <a:spcPct val="100000"/>
              </a:lnSpc>
              <a:spcBef>
                <a:spcPct val="0"/>
              </a:spcBef>
              <a:spcAft>
                <a:spcPts val="0"/>
              </a:spcAft>
              <a:buClrTx/>
              <a:buSzTx/>
              <a:buFontTx/>
              <a:buNone/>
              <a:defRPr/>
            </a:pPr>
            <a:r>
              <a:rPr kumimoji="0" lang="zh-CN" altLang="en-US" sz="3600" b="0" i="0" u="none" strike="noStrike" kern="1200" cap="all" spc="0" normalizeH="0" baseline="0" noProof="0" dirty="0" smtClean="0">
                <a:ln>
                  <a:noFill/>
                </a:ln>
                <a:solidFill>
                  <a:schemeClr val="tx2"/>
                </a:solidFill>
                <a:effectLst>
                  <a:reflection blurRad="12700" stA="48000" endA="300" endPos="55000" dir="5400000" sy="-90000" algn="bl" rotWithShape="0"/>
                </a:effectLst>
                <a:uLnTx/>
                <a:uFillTx/>
                <a:latin typeface="+mj-lt"/>
                <a:ea typeface="+mj-ea"/>
                <a:cs typeface="Times New Roman" panose="02020603050405020304" pitchFamily="18" charset="0"/>
              </a:rPr>
              <a:t>二、特征</a:t>
            </a:r>
            <a:br>
              <a:rPr kumimoji="0" lang="zh-CN" altLang="en-US" sz="3600" b="0" i="0" u="none" strike="noStrike" kern="1200" cap="all" spc="0" normalizeH="0" baseline="0" noProof="0" dirty="0" smtClean="0">
                <a:ln>
                  <a:noFill/>
                </a:ln>
                <a:solidFill>
                  <a:schemeClr val="tx2"/>
                </a:solidFill>
                <a:effectLst>
                  <a:reflection blurRad="12700" stA="48000" endA="300" endPos="55000" dir="5400000" sy="-90000" algn="bl" rotWithShape="0"/>
                </a:effectLst>
                <a:uLnTx/>
                <a:uFillTx/>
                <a:latin typeface="+mj-lt"/>
                <a:ea typeface="+mj-ea"/>
                <a:cs typeface="Times New Roman" panose="02020603050405020304" pitchFamily="18" charset="0"/>
              </a:rPr>
            </a:br>
            <a:endParaRPr kumimoji="0" lang="zh-CN" altLang="en-US" sz="3600" b="0" i="0" u="none" strike="noStrike" kern="1200" cap="all" spc="0" normalizeH="0" baseline="0" noProof="0" dirty="0">
              <a:ln>
                <a:noFill/>
              </a:ln>
              <a:solidFill>
                <a:schemeClr val="tx2"/>
              </a:solidFill>
              <a:effectLst>
                <a:reflection blurRad="12700" stA="48000" endA="300" endPos="55000" dir="5400000" sy="-90000" algn="bl" rotWithShape="0"/>
              </a:effectLst>
              <a:uLnTx/>
              <a:uFillTx/>
              <a:latin typeface="+mj-lt"/>
              <a:ea typeface="+mj-ea"/>
              <a:cs typeface="+mj-cs"/>
            </a:endParaRPr>
          </a:p>
        </p:txBody>
      </p:sp>
      <p:sp>
        <p:nvSpPr>
          <p:cNvPr id="16386" name="内容占位符 2"/>
          <p:cNvSpPr>
            <a:spLocks noGrp="1"/>
          </p:cNvSpPr>
          <p:nvPr>
            <p:ph idx="1"/>
          </p:nvPr>
        </p:nvSpPr>
        <p:spPr>
          <a:ln/>
        </p:spPr>
        <p:txBody>
          <a:bodyPr vert="horz" wrap="square" lIns="91440" tIns="45720" rIns="91440" bIns="45720" anchor="t" anchorCtr="0"/>
          <a:p>
            <a:pPr eaLnBrk="1" hangingPunct="1">
              <a:lnSpc>
                <a:spcPct val="90000"/>
              </a:lnSpc>
            </a:pPr>
            <a:r>
              <a:rPr lang="zh-CN" altLang="en-US" sz="4000" dirty="0">
                <a:latin typeface="华文楷体" pitchFamily="2" charset="-122"/>
              </a:rPr>
              <a:t>中毒病人临床表现基本相似，以恶心、呕吐、腹痛、腹泻等胃肠道症状为主。</a:t>
            </a:r>
            <a:endParaRPr lang="zh-CN" altLang="en-US" sz="4000" dirty="0">
              <a:latin typeface="华文楷体" pitchFamily="2" charset="-122"/>
            </a:endParaRPr>
          </a:p>
          <a:p>
            <a:pPr eaLnBrk="1" hangingPunct="1">
              <a:lnSpc>
                <a:spcPct val="90000"/>
              </a:lnSpc>
            </a:pPr>
            <a:r>
              <a:rPr lang="zh-CN" altLang="en-US" sz="4000" dirty="0">
                <a:latin typeface="华文楷体" pitchFamily="2" charset="-122"/>
              </a:rPr>
              <a:t>人与人之间无直接传染。</a:t>
            </a:r>
            <a:endParaRPr lang="zh-CN"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218" name="Rectangle 2"/>
          <p:cNvSpPr>
            <a:spLocks noGrp="1" noChangeArrowheads="1"/>
          </p:cNvSpPr>
          <p:nvPr>
            <p:ph type="title"/>
          </p:nvPr>
        </p:nvSpPr>
        <p:spPr>
          <a:noFill/>
          <a:ln>
            <a:noFill/>
          </a:ln>
          <a:effectLst/>
          <a:scene3d>
            <a:camera prst="orthographicFront"/>
            <a:lightRig rig="balanced" dir="t"/>
          </a:scene3d>
          <a:sp3d prstMaterial="plastic"/>
        </p:spPr>
        <p:txBody>
          <a:bodyPr vert="horz" anchor="ctr">
            <a:normAutofit fontScale="90000"/>
          </a:bodyPr>
          <a:lstStyle/>
          <a:p>
            <a:pPr marL="0" marR="0" lvl="0" indent="0" algn="l" defTabSz="914400" rtl="0" eaLnBrk="1" fontAlgn="auto" latinLnBrk="0" hangingPunct="1">
              <a:lnSpc>
                <a:spcPct val="100000"/>
              </a:lnSpc>
              <a:spcBef>
                <a:spcPct val="0"/>
              </a:spcBef>
              <a:spcAft>
                <a:spcPts val="0"/>
              </a:spcAft>
              <a:buClrTx/>
              <a:buSzTx/>
              <a:buFontTx/>
              <a:buNone/>
              <a:defRPr/>
            </a:pPr>
            <a:br>
              <a:rPr kumimoji="0" lang="en-US" altLang="zh-CN" sz="3600" b="0" i="0" u="none" strike="noStrike" kern="1200" cap="all" spc="0" normalizeH="0" baseline="0" noProof="0" smtClean="0">
                <a:ln>
                  <a:noFill/>
                </a:ln>
                <a:solidFill>
                  <a:schemeClr val="tx2"/>
                </a:solidFill>
                <a:effectLst>
                  <a:reflection blurRad="12700" stA="48000" endA="300" endPos="55000" dir="5400000" sy="-90000" algn="bl" rotWithShape="0"/>
                </a:effectLst>
                <a:uLnTx/>
                <a:uFillTx/>
                <a:latin typeface="+mj-lt"/>
                <a:ea typeface="+mj-ea"/>
                <a:cs typeface="Times New Roman" panose="02020603050405020304" pitchFamily="18" charset="0"/>
              </a:rPr>
            </a:br>
            <a:r>
              <a:rPr kumimoji="0" lang="zh-CN" sz="3600" b="0" i="0" u="none" strike="noStrike" kern="1200" cap="all" spc="0" normalizeH="0" baseline="0" noProof="0" smtClean="0">
                <a:ln>
                  <a:noFill/>
                </a:ln>
                <a:solidFill>
                  <a:schemeClr val="tx2"/>
                </a:solidFill>
                <a:effectLst>
                  <a:reflection blurRad="12700" stA="48000" endA="300" endPos="55000" dir="5400000" sy="-90000" algn="bl" rotWithShape="0"/>
                </a:effectLst>
                <a:uLnTx/>
                <a:uFillTx/>
                <a:latin typeface="+mj-lt"/>
                <a:ea typeface="+mj-ea"/>
                <a:cs typeface="Times New Roman" panose="02020603050405020304" pitchFamily="18" charset="0"/>
              </a:rPr>
              <a:t>三、分类</a:t>
            </a:r>
            <a:br>
              <a:rPr kumimoji="0" lang="zh-CN" sz="3600" b="0" i="0" u="none" strike="noStrike" kern="1200" cap="all" spc="0" normalizeH="0" baseline="0" noProof="0" smtClean="0">
                <a:ln>
                  <a:noFill/>
                </a:ln>
                <a:solidFill>
                  <a:schemeClr val="tx2"/>
                </a:solidFill>
                <a:effectLst>
                  <a:reflection blurRad="12700" stA="48000" endA="300" endPos="55000" dir="5400000" sy="-90000" algn="bl" rotWithShape="0"/>
                </a:effectLst>
                <a:uLnTx/>
                <a:uFillTx/>
                <a:latin typeface="+mj-lt"/>
                <a:ea typeface="+mj-ea"/>
                <a:cs typeface="Times New Roman" panose="02020603050405020304" pitchFamily="18" charset="0"/>
              </a:rPr>
            </a:br>
            <a:endParaRPr kumimoji="0" lang="zh-CN" sz="3600" b="0" i="0" u="none" strike="noStrike" kern="1200" cap="all" spc="0" normalizeH="0" baseline="0" noProof="0" smtClean="0">
              <a:ln>
                <a:noFill/>
              </a:ln>
              <a:solidFill>
                <a:schemeClr val="tx2"/>
              </a:solidFill>
              <a:effectLst>
                <a:reflection blurRad="12700" stA="48000" endA="300" endPos="55000" dir="5400000" sy="-90000" algn="bl" rotWithShape="0"/>
              </a:effectLst>
              <a:uLnTx/>
              <a:uFillTx/>
              <a:latin typeface="+mj-lt"/>
              <a:ea typeface="+mj-ea"/>
              <a:cs typeface="Times New Roman" panose="02020603050405020304" pitchFamily="18" charset="0"/>
            </a:endParaRPr>
          </a:p>
        </p:txBody>
      </p:sp>
      <p:sp>
        <p:nvSpPr>
          <p:cNvPr id="17410" name="Rectangle 3"/>
          <p:cNvSpPr>
            <a:spLocks noGrp="1"/>
          </p:cNvSpPr>
          <p:nvPr>
            <p:ph idx="1"/>
          </p:nvPr>
        </p:nvSpPr>
        <p:spPr>
          <a:ln/>
        </p:spPr>
        <p:txBody>
          <a:bodyPr vert="horz" wrap="square" lIns="91440" tIns="45720" rIns="91440" bIns="45720" anchor="t" anchorCtr="0"/>
          <a:p>
            <a:pPr algn="just" eaLnBrk="1" hangingPunct="1"/>
            <a:r>
              <a:rPr lang="zh-CN" altLang="zh-CN" sz="4000" b="1" dirty="0"/>
              <a:t>㈠</a:t>
            </a:r>
            <a:r>
              <a:rPr lang="zh-CN" altLang="en-US" sz="4000" b="1" dirty="0"/>
              <a:t>细菌性食物中毒</a:t>
            </a:r>
            <a:endParaRPr lang="zh-CN" altLang="en-US" sz="4000" b="1" dirty="0"/>
          </a:p>
          <a:p>
            <a:pPr algn="just" eaLnBrk="1" hangingPunct="1"/>
            <a:r>
              <a:rPr lang="zh-CN" altLang="zh-CN" sz="4000" b="1" dirty="0"/>
              <a:t>㈡</a:t>
            </a:r>
            <a:r>
              <a:rPr lang="zh-CN" altLang="en-US" sz="4000" b="1" dirty="0"/>
              <a:t>真菌性食物中毒</a:t>
            </a:r>
            <a:endParaRPr lang="zh-CN" altLang="en-US" sz="4000" b="1" dirty="0"/>
          </a:p>
          <a:p>
            <a:pPr algn="just" eaLnBrk="1" hangingPunct="1"/>
            <a:r>
              <a:rPr lang="en-US" altLang="zh-CN" sz="4000" b="1"/>
              <a:t>㈢</a:t>
            </a:r>
            <a:r>
              <a:rPr lang="zh-CN" altLang="en-US" sz="4000" b="1" dirty="0"/>
              <a:t>化学性食物中毒</a:t>
            </a:r>
            <a:endParaRPr lang="zh-CN" altLang="en-US" sz="4000" b="1" dirty="0"/>
          </a:p>
          <a:p>
            <a:pPr algn="just" eaLnBrk="1" hangingPunct="1"/>
            <a:r>
              <a:rPr lang="en-US" altLang="zh-CN" sz="4000" b="1"/>
              <a:t>㈣</a:t>
            </a:r>
            <a:r>
              <a:rPr lang="zh-CN" altLang="en-US" sz="4000" b="1" dirty="0"/>
              <a:t>动物性食物中毒</a:t>
            </a:r>
            <a:endParaRPr lang="zh-CN" altLang="en-US" sz="4000" b="1" dirty="0"/>
          </a:p>
          <a:p>
            <a:pPr algn="just" eaLnBrk="1" hangingPunct="1"/>
            <a:r>
              <a:rPr lang="en-US" altLang="zh-CN" sz="3600" b="1">
                <a:latin typeface="华文楷体" pitchFamily="2" charset="-122"/>
              </a:rPr>
              <a:t>(</a:t>
            </a:r>
            <a:r>
              <a:rPr lang="zh-CN" altLang="en-US" sz="3600" b="1" dirty="0">
                <a:latin typeface="华文楷体" pitchFamily="2" charset="-122"/>
              </a:rPr>
              <a:t>五</a:t>
            </a:r>
            <a:r>
              <a:rPr lang="en-US" altLang="zh-CN" sz="3600" b="1">
                <a:latin typeface="华文楷体" pitchFamily="2" charset="-122"/>
              </a:rPr>
              <a:t>)</a:t>
            </a:r>
            <a:r>
              <a:rPr lang="zh-CN" altLang="en-US" sz="4000" b="1" dirty="0">
                <a:latin typeface="华文楷体" pitchFamily="2" charset="-122"/>
              </a:rPr>
              <a:t>有毒植物中毒</a:t>
            </a:r>
            <a:endParaRPr lang="zh-CN" altLang="en-US" sz="4000" b="1" dirty="0">
              <a:latin typeface="华文楷体" pitchFamily="2" charset="-122"/>
            </a:endParaRPr>
          </a:p>
          <a:p>
            <a:pPr eaLnBrk="1" hangingPunct="1"/>
            <a:endParaRPr lang="zh-CN" altLang="zh-CN" sz="4000" dirty="0"/>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2" name="Rectangle 2"/>
          <p:cNvSpPr>
            <a:spLocks noGrp="1" noChangeArrowheads="1"/>
          </p:cNvSpPr>
          <p:nvPr>
            <p:ph type="title"/>
          </p:nvPr>
        </p:nvSpPr>
        <p:spPr>
          <a:noFill/>
          <a:ln>
            <a:noFill/>
          </a:ln>
          <a:effectLst/>
          <a:scene3d>
            <a:camera prst="orthographicFront"/>
            <a:lightRig rig="balanced" dir="t"/>
          </a:scene3d>
          <a:sp3d prstMaterial="plastic"/>
        </p:spPr>
        <p:txBody>
          <a:bodyPr vert="horz" anchor="ctr">
            <a:normAutofit fontScale="90000"/>
          </a:bodyPr>
          <a:lstStyle/>
          <a:p>
            <a:pPr marL="0" marR="0" lvl="0" indent="0" algn="l" defTabSz="914400" rtl="0" eaLnBrk="1" fontAlgn="auto" latinLnBrk="0" hangingPunct="1">
              <a:lnSpc>
                <a:spcPct val="100000"/>
              </a:lnSpc>
              <a:spcBef>
                <a:spcPct val="0"/>
              </a:spcBef>
              <a:spcAft>
                <a:spcPts val="0"/>
              </a:spcAft>
              <a:buClrTx/>
              <a:buSzTx/>
              <a:buFontTx/>
              <a:buNone/>
              <a:defRPr/>
            </a:pPr>
            <a:br>
              <a:rPr kumimoji="0" lang="en-US" altLang="zh-CN" sz="3600" b="0" i="0" u="none" strike="noStrike" kern="1200" cap="all" spc="0" normalizeH="0" baseline="0" noProof="0" smtClean="0">
                <a:ln>
                  <a:noFill/>
                </a:ln>
                <a:solidFill>
                  <a:schemeClr val="tx2"/>
                </a:solidFill>
                <a:effectLst>
                  <a:reflection blurRad="12700" stA="48000" endA="300" endPos="55000" dir="5400000" sy="-90000" algn="bl" rotWithShape="0"/>
                </a:effectLst>
                <a:uLnTx/>
                <a:uFillTx/>
                <a:latin typeface="+mj-lt"/>
                <a:ea typeface="+mj-ea"/>
                <a:cs typeface="Times New Roman" panose="02020603050405020304" pitchFamily="18" charset="0"/>
              </a:rPr>
            </a:br>
            <a:r>
              <a:rPr kumimoji="0" lang="zh-CN" sz="3600" b="0" i="0" u="none" strike="noStrike" kern="1200" cap="all" spc="0" normalizeH="0" baseline="0" noProof="0" smtClean="0">
                <a:ln>
                  <a:noFill/>
                </a:ln>
                <a:solidFill>
                  <a:schemeClr val="tx2"/>
                </a:solidFill>
                <a:effectLst>
                  <a:reflection blurRad="12700" stA="48000" endA="300" endPos="55000" dir="5400000" sy="-90000" algn="bl" rotWithShape="0"/>
                </a:effectLst>
                <a:uLnTx/>
                <a:uFillTx/>
                <a:latin typeface="+mj-lt"/>
                <a:ea typeface="+mj-ea"/>
                <a:cs typeface="Times New Roman" panose="02020603050405020304" pitchFamily="18" charset="0"/>
              </a:rPr>
              <a:t>三、分类</a:t>
            </a:r>
            <a:br>
              <a:rPr kumimoji="0" lang="zh-CN" sz="3600" b="0" i="0" u="none" strike="noStrike" kern="1200" cap="all" spc="0" normalizeH="0" baseline="0" noProof="0" smtClean="0">
                <a:ln>
                  <a:noFill/>
                </a:ln>
                <a:solidFill>
                  <a:schemeClr val="tx2"/>
                </a:solidFill>
                <a:effectLst>
                  <a:reflection blurRad="12700" stA="48000" endA="300" endPos="55000" dir="5400000" sy="-90000" algn="bl" rotWithShape="0"/>
                </a:effectLst>
                <a:uLnTx/>
                <a:uFillTx/>
                <a:latin typeface="+mj-lt"/>
                <a:ea typeface="+mj-ea"/>
                <a:cs typeface="Times New Roman" panose="02020603050405020304" pitchFamily="18" charset="0"/>
              </a:rPr>
            </a:br>
            <a:endParaRPr kumimoji="0" lang="zh-CN" sz="3600" b="0" i="0" u="none" strike="noStrike" kern="1200" cap="all" spc="0" normalizeH="0" baseline="0" noProof="0" smtClean="0">
              <a:ln>
                <a:noFill/>
              </a:ln>
              <a:solidFill>
                <a:schemeClr val="tx2"/>
              </a:solidFill>
              <a:effectLst>
                <a:reflection blurRad="12700" stA="48000" endA="300" endPos="55000" dir="5400000" sy="-90000" algn="bl" rotWithShape="0"/>
              </a:effectLst>
              <a:uLnTx/>
              <a:uFillTx/>
              <a:latin typeface="+mj-lt"/>
              <a:ea typeface="+mj-ea"/>
              <a:cs typeface="Times New Roman" panose="02020603050405020304" pitchFamily="18" charset="0"/>
            </a:endParaRPr>
          </a:p>
        </p:txBody>
      </p:sp>
      <p:sp>
        <p:nvSpPr>
          <p:cNvPr id="18434" name="Rectangle 3"/>
          <p:cNvSpPr>
            <a:spLocks noGrp="1"/>
          </p:cNvSpPr>
          <p:nvPr>
            <p:ph idx="1"/>
          </p:nvPr>
        </p:nvSpPr>
        <p:spPr>
          <a:ln/>
        </p:spPr>
        <p:txBody>
          <a:bodyPr vert="horz" wrap="square" lIns="91440" tIns="45720" rIns="91440" bIns="45720" anchor="t" anchorCtr="0"/>
          <a:p>
            <a:pPr eaLnBrk="1" hangingPunct="1"/>
            <a:r>
              <a:rPr lang="zh-CN" altLang="zh-CN" sz="4000" b="1" dirty="0"/>
              <a:t>㈠</a:t>
            </a:r>
            <a:r>
              <a:rPr lang="zh-CN" altLang="en-US" sz="4000" b="1" dirty="0"/>
              <a:t>细菌性食物中毒</a:t>
            </a:r>
            <a:endParaRPr lang="zh-CN" altLang="en-US" sz="4000" b="1" dirty="0"/>
          </a:p>
          <a:p>
            <a:pPr eaLnBrk="1" hangingPunct="1"/>
            <a:r>
              <a:rPr lang="zh-CN" altLang="zh-CN" sz="4000" dirty="0"/>
              <a:t>    </a:t>
            </a:r>
            <a:r>
              <a:rPr lang="zh-CN" altLang="en-US" sz="4000" dirty="0"/>
              <a:t>常见的细菌性食物中毒病原菌有沙门氏菌属、葡萄球菌、蜡样芽孢杆菌、副溶血性弧菌、肉毒梭菌、致病性大肠菌等。 </a:t>
            </a:r>
            <a:endParaRPr lang="zh-CN" altLang="en-US" sz="4000"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跋涉">
  <a:themeElements>
    <a:clrScheme name="跋涉">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跋涉">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跋涉">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Trek</Template>
  <TotalTime>0</TotalTime>
  <Words>5377</Words>
  <Application>WPS 演示</Application>
  <PresentationFormat>在屏幕上显示</PresentationFormat>
  <Paragraphs>401</Paragraphs>
  <Slides>44</Slides>
  <Notes>0</Notes>
  <HiddenSlides>0</HiddenSlides>
  <MMClips>0</MMClips>
  <ScaleCrop>false</ScaleCrop>
  <HeadingPairs>
    <vt:vector size="6" baseType="variant">
      <vt:variant>
        <vt:lpstr>已用的字体</vt:lpstr>
      </vt:variant>
      <vt:variant>
        <vt:i4>24</vt:i4>
      </vt:variant>
      <vt:variant>
        <vt:lpstr>主题</vt:lpstr>
      </vt:variant>
      <vt:variant>
        <vt:i4>1</vt:i4>
      </vt:variant>
      <vt:variant>
        <vt:lpstr>幻灯片标题</vt:lpstr>
      </vt:variant>
      <vt:variant>
        <vt:i4>44</vt:i4>
      </vt:variant>
    </vt:vector>
  </HeadingPairs>
  <TitlesOfParts>
    <vt:vector size="69" baseType="lpstr">
      <vt:lpstr>Arial</vt:lpstr>
      <vt:lpstr>宋体</vt:lpstr>
      <vt:lpstr>Wingdings</vt:lpstr>
      <vt:lpstr>Tahoma</vt:lpstr>
      <vt:lpstr>Franklin Gothic Medium</vt:lpstr>
      <vt:lpstr>隶书</vt:lpstr>
      <vt:lpstr>微软雅黑</vt:lpstr>
      <vt:lpstr>Franklin Gothic Book</vt:lpstr>
      <vt:lpstr>华文楷体</vt:lpstr>
      <vt:lpstr>Wingdings 2</vt:lpstr>
      <vt:lpstr>Wingdings</vt:lpstr>
      <vt:lpstr>Calibri</vt:lpstr>
      <vt:lpstr>黑体</vt:lpstr>
      <vt:lpstr>Times New Roman</vt:lpstr>
      <vt:lpstr>楷体_GB2312</vt:lpstr>
      <vt:lpstr>新宋体</vt:lpstr>
      <vt:lpstr>华文细黑</vt:lpstr>
      <vt:lpstr>华文宋体</vt:lpstr>
      <vt:lpstr>Wingdings 2</vt:lpstr>
      <vt:lpstr>Arial Unicode MS</vt:lpstr>
      <vt:lpstr>Times New Roman</vt:lpstr>
      <vt:lpstr>华文楷体</vt:lpstr>
      <vt:lpstr>隶书</vt:lpstr>
      <vt:lpstr>楷体</vt:lpstr>
      <vt:lpstr>跋涉</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TSINGHUA TONGFANG CO.,LTD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食物中毒的预防与控制 </dc:title>
  <dc:creator>医疗卫生处</dc:creator>
  <cp:lastModifiedBy>御鼎阁主</cp:lastModifiedBy>
  <cp:revision>63</cp:revision>
  <dcterms:created xsi:type="dcterms:W3CDTF">2003-10-23T03:50:07Z</dcterms:created>
  <dcterms:modified xsi:type="dcterms:W3CDTF">2021-10-22T07:06:34Z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2052-11.1.0.10938</vt:lpwstr>
  </property>
  <property fmtid="{D5CDD505-2E9C-101B-9397-08002B2CF9AE}" pid="3" name="ICV">
    <vt:lpwstr>7AADD12DD14A4AAC8F4416AF5EB533DA</vt:lpwstr>
  </property>
</Properties>
</file>